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fonts/font1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76"/>
  </p:handoutMasterIdLst>
  <p:sldIdLst>
    <p:sldId id="258" r:id="rId3"/>
    <p:sldId id="259" r:id="rId4"/>
    <p:sldId id="261" r:id="rId5"/>
    <p:sldId id="300" r:id="rId6"/>
    <p:sldId id="301" r:id="rId7"/>
    <p:sldId id="302" r:id="rId9"/>
    <p:sldId id="271" r:id="rId10"/>
    <p:sldId id="286" r:id="rId11"/>
    <p:sldId id="304" r:id="rId12"/>
    <p:sldId id="305" r:id="rId13"/>
    <p:sldId id="306" r:id="rId14"/>
    <p:sldId id="307" r:id="rId15"/>
    <p:sldId id="303" r:id="rId16"/>
    <p:sldId id="309" r:id="rId17"/>
    <p:sldId id="287" r:id="rId18"/>
    <p:sldId id="310" r:id="rId19"/>
    <p:sldId id="288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260" r:id="rId37"/>
    <p:sldId id="289" r:id="rId38"/>
    <p:sldId id="343" r:id="rId39"/>
    <p:sldId id="344" r:id="rId40"/>
    <p:sldId id="345" r:id="rId41"/>
    <p:sldId id="346" r:id="rId42"/>
    <p:sldId id="348" r:id="rId43"/>
    <p:sldId id="347" r:id="rId44"/>
    <p:sldId id="270" r:id="rId45"/>
    <p:sldId id="349" r:id="rId46"/>
    <p:sldId id="350" r:id="rId47"/>
    <p:sldId id="351" r:id="rId48"/>
    <p:sldId id="352" r:id="rId49"/>
    <p:sldId id="353" r:id="rId50"/>
    <p:sldId id="354" r:id="rId51"/>
    <p:sldId id="355" r:id="rId52"/>
    <p:sldId id="356" r:id="rId53"/>
    <p:sldId id="357" r:id="rId54"/>
    <p:sldId id="358" r:id="rId55"/>
    <p:sldId id="359" r:id="rId56"/>
    <p:sldId id="360" r:id="rId57"/>
    <p:sldId id="361" r:id="rId58"/>
    <p:sldId id="362" r:id="rId59"/>
    <p:sldId id="364" r:id="rId60"/>
    <p:sldId id="363" r:id="rId61"/>
    <p:sldId id="365" r:id="rId62"/>
    <p:sldId id="366" r:id="rId63"/>
    <p:sldId id="367" r:id="rId64"/>
    <p:sldId id="368" r:id="rId65"/>
    <p:sldId id="369" r:id="rId66"/>
    <p:sldId id="370" r:id="rId67"/>
    <p:sldId id="264" r:id="rId68"/>
    <p:sldId id="262" r:id="rId69"/>
    <p:sldId id="266" r:id="rId70"/>
    <p:sldId id="272" r:id="rId71"/>
    <p:sldId id="274" r:id="rId72"/>
    <p:sldId id="275" r:id="rId73"/>
    <p:sldId id="276" r:id="rId74"/>
    <p:sldId id="265" r:id="rId75"/>
  </p:sldIdLst>
  <p:sldSz cx="12192000" cy="6858000"/>
  <p:notesSz cx="6858000" cy="9144000"/>
  <p:embeddedFontLst>
    <p:embeddedFont>
      <p:font typeface="汉仪大黑简" panose="02010600000101010101" charset="-122"/>
      <p:regular r:id="rId81"/>
    </p:embeddedFont>
  </p:embeddedFontLst>
  <p:custDataLst>
    <p:tags r:id="rId8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2F5597"/>
    <a:srgbClr val="203864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gs" Target="tags/tag12.xml"/><Relationship Id="rId81" Type="http://schemas.openxmlformats.org/officeDocument/2006/relationships/font" Target="fonts/font1.fntdata"/><Relationship Id="rId80" Type="http://schemas.openxmlformats.org/officeDocument/2006/relationships/commentAuthors" Target="commentAuthors.xml"/><Relationship Id="rId8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639223-6CD2-0A4D-9DB5-93A917BDB3DC}" type="doc">
      <dgm:prSet loTypeId="urn:microsoft.com/office/officeart/2005/8/layout/pyramid2" loCatId="" qsTypeId="urn:microsoft.com/office/officeart/2005/8/quickstyle/simple1" qsCatId="simple" csTypeId="urn:microsoft.com/office/officeart/2005/8/colors/accent0_1" csCatId="mainScheme" phldr="1"/>
      <dgm:spPr/>
    </dgm:pt>
    <dgm:pt modelId="{3EB48D05-697C-E843-AAD4-EBB2EC65079D}">
      <dgm:prSet phldrT="[文本]"/>
      <dgm:spPr/>
      <dgm:t>
        <a:bodyPr/>
        <a:lstStyle/>
        <a:p>
          <a:r>
            <a:rPr lang="zh-CN" altLang="en-US" dirty="0"/>
            <a:t>股权激励为手段</a:t>
          </a:r>
          <a:endParaRPr lang="en-US" altLang="zh-CN" dirty="0"/>
        </a:p>
        <a:p>
          <a:r>
            <a:rPr lang="zh-CN" altLang="en-US" dirty="0"/>
            <a:t>合伙人文化为依托</a:t>
          </a:r>
        </a:p>
      </dgm:t>
    </dgm:pt>
    <dgm:pt modelId="{FE4E0DBD-9ECC-CF49-BF47-97A7EF4EB34A}" cxnId="{AD5B409A-80F3-314F-8AB8-930677F93086}" type="parTrans">
      <dgm:prSet/>
      <dgm:spPr/>
      <dgm:t>
        <a:bodyPr/>
        <a:lstStyle/>
        <a:p>
          <a:endParaRPr lang="zh-CN" altLang="en-US"/>
        </a:p>
      </dgm:t>
    </dgm:pt>
    <dgm:pt modelId="{8709A325-8447-6941-BCD1-4CDFAA0E839C}" cxnId="{AD5B409A-80F3-314F-8AB8-930677F93086}" type="sibTrans">
      <dgm:prSet/>
      <dgm:spPr/>
      <dgm:t>
        <a:bodyPr/>
        <a:lstStyle/>
        <a:p>
          <a:endParaRPr lang="zh-CN" altLang="en-US"/>
        </a:p>
      </dgm:t>
    </dgm:pt>
    <dgm:pt modelId="{E95955D1-C47A-CA4D-827A-A596FA5C4518}">
      <dgm:prSet phldrT="[文本]"/>
      <dgm:spPr/>
      <dgm:t>
        <a:bodyPr/>
        <a:lstStyle/>
        <a:p>
          <a:r>
            <a:rPr lang="zh-CN" altLang="en-US" dirty="0"/>
            <a:t>链接公司现有薪酬和激励体系，建立员工与企业的利益共享，风险共担的机制</a:t>
          </a:r>
        </a:p>
      </dgm:t>
    </dgm:pt>
    <dgm:pt modelId="{2287AF4B-BC04-654A-AC5F-C9723CAA4C8C}" cxnId="{3B1AB045-5108-7A4E-A602-2EF3B645F227}" type="parTrans">
      <dgm:prSet/>
      <dgm:spPr/>
      <dgm:t>
        <a:bodyPr/>
        <a:lstStyle/>
        <a:p>
          <a:endParaRPr lang="zh-CN" altLang="en-US"/>
        </a:p>
      </dgm:t>
    </dgm:pt>
    <dgm:pt modelId="{D2F91748-F8D3-6B4F-BBF0-76042E8A206C}" cxnId="{3B1AB045-5108-7A4E-A602-2EF3B645F227}" type="sibTrans">
      <dgm:prSet/>
      <dgm:spPr/>
      <dgm:t>
        <a:bodyPr/>
        <a:lstStyle/>
        <a:p>
          <a:endParaRPr lang="zh-CN" altLang="en-US"/>
        </a:p>
      </dgm:t>
    </dgm:pt>
    <dgm:pt modelId="{DEA001E2-B871-F643-A3CE-69C704F78F98}">
      <dgm:prSet phldrT="[文本]"/>
      <dgm:spPr/>
      <dgm:t>
        <a:bodyPr/>
        <a:lstStyle/>
        <a:p>
          <a:r>
            <a:rPr lang="zh-CN" altLang="en-US" dirty="0"/>
            <a:t>以公司未来发展为基础</a:t>
          </a:r>
        </a:p>
      </dgm:t>
    </dgm:pt>
    <dgm:pt modelId="{E008CA61-7F11-6346-8E2D-C57395AA9F58}" cxnId="{5412D129-F961-C34F-AFBC-94F25168F5BE}" type="parTrans">
      <dgm:prSet/>
      <dgm:spPr/>
      <dgm:t>
        <a:bodyPr/>
        <a:lstStyle/>
        <a:p>
          <a:endParaRPr lang="zh-CN" altLang="en-US"/>
        </a:p>
      </dgm:t>
    </dgm:pt>
    <dgm:pt modelId="{0F8464AD-5DF7-0E48-97D8-CE5DF3C137EA}" cxnId="{5412D129-F961-C34F-AFBC-94F25168F5BE}" type="sibTrans">
      <dgm:prSet/>
      <dgm:spPr/>
      <dgm:t>
        <a:bodyPr/>
        <a:lstStyle/>
        <a:p>
          <a:endParaRPr lang="zh-CN" altLang="en-US"/>
        </a:p>
      </dgm:t>
    </dgm:pt>
    <dgm:pt modelId="{6DB92F66-E52F-284C-B0D4-1C5BD72205E4}" type="pres">
      <dgm:prSet presAssocID="{9A639223-6CD2-0A4D-9DB5-93A917BDB3DC}" presName="compositeShape" presStyleCnt="0">
        <dgm:presLayoutVars>
          <dgm:dir/>
          <dgm:resizeHandles/>
        </dgm:presLayoutVars>
      </dgm:prSet>
      <dgm:spPr/>
    </dgm:pt>
    <dgm:pt modelId="{5BFDEC98-0A51-B640-89D6-0ABB69802D7E}" type="pres">
      <dgm:prSet presAssocID="{9A639223-6CD2-0A4D-9DB5-93A917BDB3DC}" presName="pyramid" presStyleLbl="node1" presStyleIdx="0" presStyleCnt="1"/>
      <dgm:spPr/>
    </dgm:pt>
    <dgm:pt modelId="{71C3A8AA-1CBB-114D-BE6A-91D41111A2C9}" type="pres">
      <dgm:prSet presAssocID="{9A639223-6CD2-0A4D-9DB5-93A917BDB3DC}" presName="theList" presStyleCnt="0"/>
      <dgm:spPr/>
    </dgm:pt>
    <dgm:pt modelId="{F0C9E16F-32B4-A042-AAC9-CB1CF86EBF03}" type="pres">
      <dgm:prSet presAssocID="{3EB48D05-697C-E843-AAD4-EBB2EC65079D}" presName="aNode" presStyleLbl="fgAcc1" presStyleIdx="0" presStyleCnt="3">
        <dgm:presLayoutVars>
          <dgm:bulletEnabled val="1"/>
        </dgm:presLayoutVars>
      </dgm:prSet>
      <dgm:spPr/>
    </dgm:pt>
    <dgm:pt modelId="{A87188E0-8E96-4F49-B260-D54A84CC8058}" type="pres">
      <dgm:prSet presAssocID="{3EB48D05-697C-E843-AAD4-EBB2EC65079D}" presName="aSpace" presStyleCnt="0"/>
      <dgm:spPr/>
    </dgm:pt>
    <dgm:pt modelId="{5E9FC8ED-EA7B-D546-876B-CEEBBBD8640C}" type="pres">
      <dgm:prSet presAssocID="{E95955D1-C47A-CA4D-827A-A596FA5C4518}" presName="aNode" presStyleLbl="fgAcc1" presStyleIdx="1" presStyleCnt="3">
        <dgm:presLayoutVars>
          <dgm:bulletEnabled val="1"/>
        </dgm:presLayoutVars>
      </dgm:prSet>
      <dgm:spPr/>
    </dgm:pt>
    <dgm:pt modelId="{5EB2207F-BB57-1C4F-8273-559D6A9E1886}" type="pres">
      <dgm:prSet presAssocID="{E95955D1-C47A-CA4D-827A-A596FA5C4518}" presName="aSpace" presStyleCnt="0"/>
      <dgm:spPr/>
    </dgm:pt>
    <dgm:pt modelId="{90EEE75D-B7CF-D34B-B6ED-F442FF9A783A}" type="pres">
      <dgm:prSet presAssocID="{DEA001E2-B871-F643-A3CE-69C704F78F98}" presName="aNode" presStyleLbl="fgAcc1" presStyleIdx="2" presStyleCnt="3">
        <dgm:presLayoutVars>
          <dgm:bulletEnabled val="1"/>
        </dgm:presLayoutVars>
      </dgm:prSet>
      <dgm:spPr/>
    </dgm:pt>
    <dgm:pt modelId="{08CF872F-F72D-1443-8132-4B78B6EF0269}" type="pres">
      <dgm:prSet presAssocID="{DEA001E2-B871-F643-A3CE-69C704F78F98}" presName="aSpace" presStyleCnt="0"/>
      <dgm:spPr/>
    </dgm:pt>
  </dgm:ptLst>
  <dgm:cxnLst>
    <dgm:cxn modelId="{5412D129-F961-C34F-AFBC-94F25168F5BE}" srcId="{9A639223-6CD2-0A4D-9DB5-93A917BDB3DC}" destId="{DEA001E2-B871-F643-A3CE-69C704F78F98}" srcOrd="2" destOrd="0" parTransId="{E008CA61-7F11-6346-8E2D-C57395AA9F58}" sibTransId="{0F8464AD-5DF7-0E48-97D8-CE5DF3C137EA}"/>
    <dgm:cxn modelId="{A024822F-E894-7C48-8F65-44C6FAF6E6A4}" type="presOf" srcId="{3EB48D05-697C-E843-AAD4-EBB2EC65079D}" destId="{F0C9E16F-32B4-A042-AAC9-CB1CF86EBF03}" srcOrd="0" destOrd="0" presId="urn:microsoft.com/office/officeart/2005/8/layout/pyramid2"/>
    <dgm:cxn modelId="{3B1AB045-5108-7A4E-A602-2EF3B645F227}" srcId="{9A639223-6CD2-0A4D-9DB5-93A917BDB3DC}" destId="{E95955D1-C47A-CA4D-827A-A596FA5C4518}" srcOrd="1" destOrd="0" parTransId="{2287AF4B-BC04-654A-AC5F-C9723CAA4C8C}" sibTransId="{D2F91748-F8D3-6B4F-BBF0-76042E8A206C}"/>
    <dgm:cxn modelId="{A4BC5183-5902-354A-B008-5718DE29D2DD}" type="presOf" srcId="{9A639223-6CD2-0A4D-9DB5-93A917BDB3DC}" destId="{6DB92F66-E52F-284C-B0D4-1C5BD72205E4}" srcOrd="0" destOrd="0" presId="urn:microsoft.com/office/officeart/2005/8/layout/pyramid2"/>
    <dgm:cxn modelId="{AD5B409A-80F3-314F-8AB8-930677F93086}" srcId="{9A639223-6CD2-0A4D-9DB5-93A917BDB3DC}" destId="{3EB48D05-697C-E843-AAD4-EBB2EC65079D}" srcOrd="0" destOrd="0" parTransId="{FE4E0DBD-9ECC-CF49-BF47-97A7EF4EB34A}" sibTransId="{8709A325-8447-6941-BCD1-4CDFAA0E839C}"/>
    <dgm:cxn modelId="{21B98AA2-20F6-4848-8DFA-35EB1E5601D2}" type="presOf" srcId="{DEA001E2-B871-F643-A3CE-69C704F78F98}" destId="{90EEE75D-B7CF-D34B-B6ED-F442FF9A783A}" srcOrd="0" destOrd="0" presId="urn:microsoft.com/office/officeart/2005/8/layout/pyramid2"/>
    <dgm:cxn modelId="{657ADFF1-45C1-354E-8AFB-F59AE3E03F0C}" type="presOf" srcId="{E95955D1-C47A-CA4D-827A-A596FA5C4518}" destId="{5E9FC8ED-EA7B-D546-876B-CEEBBBD8640C}" srcOrd="0" destOrd="0" presId="urn:microsoft.com/office/officeart/2005/8/layout/pyramid2"/>
    <dgm:cxn modelId="{FF299FD0-27D0-9A47-B75A-D81FFDA63C84}" type="presParOf" srcId="{6DB92F66-E52F-284C-B0D4-1C5BD72205E4}" destId="{5BFDEC98-0A51-B640-89D6-0ABB69802D7E}" srcOrd="0" destOrd="0" presId="urn:microsoft.com/office/officeart/2005/8/layout/pyramid2"/>
    <dgm:cxn modelId="{02357652-5CED-3E41-B410-508DCE56CE77}" type="presParOf" srcId="{6DB92F66-E52F-284C-B0D4-1C5BD72205E4}" destId="{71C3A8AA-1CBB-114D-BE6A-91D41111A2C9}" srcOrd="1" destOrd="0" presId="urn:microsoft.com/office/officeart/2005/8/layout/pyramid2"/>
    <dgm:cxn modelId="{29A5FC1D-93E5-9841-8AC7-950881F956CE}" type="presParOf" srcId="{71C3A8AA-1CBB-114D-BE6A-91D41111A2C9}" destId="{F0C9E16F-32B4-A042-AAC9-CB1CF86EBF03}" srcOrd="0" destOrd="0" presId="urn:microsoft.com/office/officeart/2005/8/layout/pyramid2"/>
    <dgm:cxn modelId="{FDBE616E-14F8-2A4E-B1DA-FA27CA4AD279}" type="presParOf" srcId="{71C3A8AA-1CBB-114D-BE6A-91D41111A2C9}" destId="{A87188E0-8E96-4F49-B260-D54A84CC8058}" srcOrd="1" destOrd="0" presId="urn:microsoft.com/office/officeart/2005/8/layout/pyramid2"/>
    <dgm:cxn modelId="{1A9CEEBD-A1D2-FE49-9FBB-513B2CCB2D7D}" type="presParOf" srcId="{71C3A8AA-1CBB-114D-BE6A-91D41111A2C9}" destId="{5E9FC8ED-EA7B-D546-876B-CEEBBBD8640C}" srcOrd="2" destOrd="0" presId="urn:microsoft.com/office/officeart/2005/8/layout/pyramid2"/>
    <dgm:cxn modelId="{1FF46737-B7D9-634A-AA90-0459C88D0A45}" type="presParOf" srcId="{71C3A8AA-1CBB-114D-BE6A-91D41111A2C9}" destId="{5EB2207F-BB57-1C4F-8273-559D6A9E1886}" srcOrd="3" destOrd="0" presId="urn:microsoft.com/office/officeart/2005/8/layout/pyramid2"/>
    <dgm:cxn modelId="{24730DDD-FDCF-5643-A6D5-2C8DD1F3EC2B}" type="presParOf" srcId="{71C3A8AA-1CBB-114D-BE6A-91D41111A2C9}" destId="{90EEE75D-B7CF-D34B-B6ED-F442FF9A783A}" srcOrd="4" destOrd="0" presId="urn:microsoft.com/office/officeart/2005/8/layout/pyramid2"/>
    <dgm:cxn modelId="{E2104B6A-3BD3-4849-B066-31FC948B68A0}" type="presParOf" srcId="{71C3A8AA-1CBB-114D-BE6A-91D41111A2C9}" destId="{08CF872F-F72D-1443-8132-4B78B6EF0269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7C3CD3-CEE6-1F46-B13E-7A48899EA886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4076C32F-B13B-7548-8238-8503349E6D2C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dirty="0"/>
            <a:t>识别合规风险</a:t>
          </a:r>
        </a:p>
      </dgm:t>
    </dgm:pt>
    <dgm:pt modelId="{F89E1374-6BB5-3C4F-9574-3BC4E6190478}" cxnId="{AA67B1A9-7F32-154F-B47C-74F66F9B4765}" type="parTrans">
      <dgm:prSet/>
      <dgm:spPr/>
      <dgm:t>
        <a:bodyPr/>
        <a:lstStyle/>
        <a:p>
          <a:endParaRPr lang="zh-CN" altLang="en-US"/>
        </a:p>
      </dgm:t>
    </dgm:pt>
    <dgm:pt modelId="{CA3152CC-7153-4446-B99A-8039A5B5E278}" cxnId="{AA67B1A9-7F32-154F-B47C-74F66F9B4765}" type="sibTrans">
      <dgm:prSet/>
      <dgm:spPr/>
      <dgm:t>
        <a:bodyPr/>
        <a:lstStyle/>
        <a:p>
          <a:endParaRPr lang="zh-CN" altLang="en-US"/>
        </a:p>
      </dgm:t>
    </dgm:pt>
    <dgm:pt modelId="{E330230B-CDB5-C749-90E7-22146BB3CDD3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dirty="0"/>
            <a:t>分析</a:t>
          </a:r>
          <a:r>
            <a:rPr lang="en-US" altLang="zh-CN" dirty="0"/>
            <a:t>/</a:t>
          </a:r>
          <a:r>
            <a:rPr lang="zh-CN" altLang="en-US" dirty="0"/>
            <a:t>评估合规风险</a:t>
          </a:r>
        </a:p>
      </dgm:t>
    </dgm:pt>
    <dgm:pt modelId="{70524CC3-4C62-4E48-8385-C56121383EDA}" cxnId="{60042A83-9469-984D-9252-66E467EFBC32}" type="parTrans">
      <dgm:prSet/>
      <dgm:spPr/>
      <dgm:t>
        <a:bodyPr/>
        <a:lstStyle/>
        <a:p>
          <a:endParaRPr lang="zh-CN" altLang="en-US"/>
        </a:p>
      </dgm:t>
    </dgm:pt>
    <dgm:pt modelId="{71A27A6F-A0D7-3E42-B2F6-55E073F73BD8}" cxnId="{60042A83-9469-984D-9252-66E467EFBC32}" type="sibTrans">
      <dgm:prSet/>
      <dgm:spPr/>
      <dgm:t>
        <a:bodyPr/>
        <a:lstStyle/>
        <a:p>
          <a:endParaRPr lang="zh-CN" altLang="en-US"/>
        </a:p>
      </dgm:t>
    </dgm:pt>
    <dgm:pt modelId="{A2E48A73-C766-4F48-A09F-7048D449B19E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dirty="0"/>
            <a:t>评估现有的合规管控措施</a:t>
          </a:r>
        </a:p>
      </dgm:t>
    </dgm:pt>
    <dgm:pt modelId="{8E9B9355-5C48-E34E-B197-30DB3F4ACF48}" cxnId="{3F1FE24D-0C15-1E41-BA11-DA03519FB462}" type="parTrans">
      <dgm:prSet/>
      <dgm:spPr/>
      <dgm:t>
        <a:bodyPr/>
        <a:lstStyle/>
        <a:p>
          <a:endParaRPr lang="zh-CN" altLang="en-US"/>
        </a:p>
      </dgm:t>
    </dgm:pt>
    <dgm:pt modelId="{3EB59A9F-9860-3D4D-9316-6D5BD2879CAF}" cxnId="{3F1FE24D-0C15-1E41-BA11-DA03519FB462}" type="sibTrans">
      <dgm:prSet/>
      <dgm:spPr/>
      <dgm:t>
        <a:bodyPr/>
        <a:lstStyle/>
        <a:p>
          <a:endParaRPr lang="zh-CN" altLang="en-US"/>
        </a:p>
      </dgm:t>
    </dgm:pt>
    <dgm:pt modelId="{C5C5D0AF-F054-5C49-AB71-6E0C995D60B0}">
      <dgm:prSet/>
      <dgm:spPr>
        <a:solidFill>
          <a:srgbClr val="FFC000"/>
        </a:solidFill>
      </dgm:spPr>
      <dgm:t>
        <a:bodyPr/>
        <a:lstStyle/>
        <a:p>
          <a:r>
            <a:rPr lang="zh-CN" altLang="en-US" dirty="0"/>
            <a:t>持续管控</a:t>
          </a:r>
          <a:r>
            <a:rPr lang="en-US" altLang="zh-CN" dirty="0"/>
            <a:t>/</a:t>
          </a:r>
          <a:r>
            <a:rPr lang="zh-CN" altLang="en-US" dirty="0"/>
            <a:t>制定改进方案</a:t>
          </a:r>
          <a:r>
            <a:rPr lang="en-US" altLang="zh-CN" dirty="0"/>
            <a:t>/</a:t>
          </a:r>
          <a:r>
            <a:rPr lang="zh-CN" altLang="en-US" dirty="0"/>
            <a:t>制定解决方案</a:t>
          </a:r>
        </a:p>
      </dgm:t>
    </dgm:pt>
    <dgm:pt modelId="{45671FB3-2E4A-FD4A-AE7F-6B5F4807F5D4}" cxnId="{37990288-88E1-A14B-BCD7-E83F4BBBDE27}" type="parTrans">
      <dgm:prSet/>
      <dgm:spPr/>
      <dgm:t>
        <a:bodyPr/>
        <a:lstStyle/>
        <a:p>
          <a:endParaRPr lang="zh-CN" altLang="en-US"/>
        </a:p>
      </dgm:t>
    </dgm:pt>
    <dgm:pt modelId="{569DC76D-D02A-8D4E-B4C3-8AA35F7F47A7}" cxnId="{37990288-88E1-A14B-BCD7-E83F4BBBDE27}" type="sibTrans">
      <dgm:prSet/>
      <dgm:spPr/>
      <dgm:t>
        <a:bodyPr/>
        <a:lstStyle/>
        <a:p>
          <a:endParaRPr lang="zh-CN" altLang="en-US"/>
        </a:p>
      </dgm:t>
    </dgm:pt>
    <dgm:pt modelId="{F35C27D2-D5FB-4B4B-9268-B10EEE391E14}" type="pres">
      <dgm:prSet presAssocID="{5C7C3CD3-CEE6-1F46-B13E-7A48899EA886}" presName="Name0" presStyleCnt="0">
        <dgm:presLayoutVars>
          <dgm:dir/>
          <dgm:animLvl val="lvl"/>
          <dgm:resizeHandles val="exact"/>
        </dgm:presLayoutVars>
      </dgm:prSet>
      <dgm:spPr/>
    </dgm:pt>
    <dgm:pt modelId="{46865F1F-882C-F442-9D3D-1F4CD8DA4F23}" type="pres">
      <dgm:prSet presAssocID="{4076C32F-B13B-7548-8238-8503349E6D2C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B70857B-791B-F34C-9D32-FB90A0B4E23E}" type="pres">
      <dgm:prSet presAssocID="{CA3152CC-7153-4446-B99A-8039A5B5E278}" presName="parTxOnlySpace" presStyleCnt="0"/>
      <dgm:spPr/>
    </dgm:pt>
    <dgm:pt modelId="{5CEEE16D-192C-8B40-B3D6-4C78DD9F05AA}" type="pres">
      <dgm:prSet presAssocID="{E330230B-CDB5-C749-90E7-22146BB3CDD3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C5C46B0-812B-AD4B-817A-984B2C99D583}" type="pres">
      <dgm:prSet presAssocID="{71A27A6F-A0D7-3E42-B2F6-55E073F73BD8}" presName="parTxOnlySpace" presStyleCnt="0"/>
      <dgm:spPr/>
    </dgm:pt>
    <dgm:pt modelId="{8105F430-7ED0-D744-942D-108179F8C8D9}" type="pres">
      <dgm:prSet presAssocID="{A2E48A73-C766-4F48-A09F-7048D449B19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508D212-83D6-C44F-A378-948E282C4262}" type="pres">
      <dgm:prSet presAssocID="{3EB59A9F-9860-3D4D-9316-6D5BD2879CAF}" presName="parTxOnlySpace" presStyleCnt="0"/>
      <dgm:spPr/>
    </dgm:pt>
    <dgm:pt modelId="{B3FACE8A-6FFA-9E44-B10C-6130767485DE}" type="pres">
      <dgm:prSet presAssocID="{C5C5D0AF-F054-5C49-AB71-6E0C995D60B0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4F078B0B-1F73-034A-AF35-86B004954A6A}" type="presOf" srcId="{5C7C3CD3-CEE6-1F46-B13E-7A48899EA886}" destId="{F35C27D2-D5FB-4B4B-9268-B10EEE391E14}" srcOrd="0" destOrd="0" presId="urn:microsoft.com/office/officeart/2005/8/layout/chevron1"/>
    <dgm:cxn modelId="{034E832C-9BC9-1349-8769-AC25E6FF80EC}" type="presOf" srcId="{A2E48A73-C766-4F48-A09F-7048D449B19E}" destId="{8105F430-7ED0-D744-942D-108179F8C8D9}" srcOrd="0" destOrd="0" presId="urn:microsoft.com/office/officeart/2005/8/layout/chevron1"/>
    <dgm:cxn modelId="{98F42C43-C69C-CA41-8EEE-92D036078C6D}" type="presOf" srcId="{C5C5D0AF-F054-5C49-AB71-6E0C995D60B0}" destId="{B3FACE8A-6FFA-9E44-B10C-6130767485DE}" srcOrd="0" destOrd="0" presId="urn:microsoft.com/office/officeart/2005/8/layout/chevron1"/>
    <dgm:cxn modelId="{3F1FE24D-0C15-1E41-BA11-DA03519FB462}" srcId="{5C7C3CD3-CEE6-1F46-B13E-7A48899EA886}" destId="{A2E48A73-C766-4F48-A09F-7048D449B19E}" srcOrd="2" destOrd="0" parTransId="{8E9B9355-5C48-E34E-B197-30DB3F4ACF48}" sibTransId="{3EB59A9F-9860-3D4D-9316-6D5BD2879CAF}"/>
    <dgm:cxn modelId="{F596F251-0927-CF43-9966-5979390C9FD4}" type="presOf" srcId="{4076C32F-B13B-7548-8238-8503349E6D2C}" destId="{46865F1F-882C-F442-9D3D-1F4CD8DA4F23}" srcOrd="0" destOrd="0" presId="urn:microsoft.com/office/officeart/2005/8/layout/chevron1"/>
    <dgm:cxn modelId="{60042A83-9469-984D-9252-66E467EFBC32}" srcId="{5C7C3CD3-CEE6-1F46-B13E-7A48899EA886}" destId="{E330230B-CDB5-C749-90E7-22146BB3CDD3}" srcOrd="1" destOrd="0" parTransId="{70524CC3-4C62-4E48-8385-C56121383EDA}" sibTransId="{71A27A6F-A0D7-3E42-B2F6-55E073F73BD8}"/>
    <dgm:cxn modelId="{37990288-88E1-A14B-BCD7-E83F4BBBDE27}" srcId="{5C7C3CD3-CEE6-1F46-B13E-7A48899EA886}" destId="{C5C5D0AF-F054-5C49-AB71-6E0C995D60B0}" srcOrd="3" destOrd="0" parTransId="{45671FB3-2E4A-FD4A-AE7F-6B5F4807F5D4}" sibTransId="{569DC76D-D02A-8D4E-B4C3-8AA35F7F47A7}"/>
    <dgm:cxn modelId="{AA67B1A9-7F32-154F-B47C-74F66F9B4765}" srcId="{5C7C3CD3-CEE6-1F46-B13E-7A48899EA886}" destId="{4076C32F-B13B-7548-8238-8503349E6D2C}" srcOrd="0" destOrd="0" parTransId="{F89E1374-6BB5-3C4F-9574-3BC4E6190478}" sibTransId="{CA3152CC-7153-4446-B99A-8039A5B5E278}"/>
    <dgm:cxn modelId="{640075BF-1961-E140-B89B-207E69A2315E}" type="presOf" srcId="{E330230B-CDB5-C749-90E7-22146BB3CDD3}" destId="{5CEEE16D-192C-8B40-B3D6-4C78DD9F05AA}" srcOrd="0" destOrd="0" presId="urn:microsoft.com/office/officeart/2005/8/layout/chevron1"/>
    <dgm:cxn modelId="{C21A1C2C-5D82-8847-AE8F-341B9EB50757}" type="presParOf" srcId="{F35C27D2-D5FB-4B4B-9268-B10EEE391E14}" destId="{46865F1F-882C-F442-9D3D-1F4CD8DA4F23}" srcOrd="0" destOrd="0" presId="urn:microsoft.com/office/officeart/2005/8/layout/chevron1"/>
    <dgm:cxn modelId="{127776AA-1D72-3840-9DEA-CCFF736734C2}" type="presParOf" srcId="{F35C27D2-D5FB-4B4B-9268-B10EEE391E14}" destId="{0B70857B-791B-F34C-9D32-FB90A0B4E23E}" srcOrd="1" destOrd="0" presId="urn:microsoft.com/office/officeart/2005/8/layout/chevron1"/>
    <dgm:cxn modelId="{53A87494-75F6-D042-9819-BDEC1E4D3B41}" type="presParOf" srcId="{F35C27D2-D5FB-4B4B-9268-B10EEE391E14}" destId="{5CEEE16D-192C-8B40-B3D6-4C78DD9F05AA}" srcOrd="2" destOrd="0" presId="urn:microsoft.com/office/officeart/2005/8/layout/chevron1"/>
    <dgm:cxn modelId="{823EC218-5465-634A-AABE-DB42B5A9B968}" type="presParOf" srcId="{F35C27D2-D5FB-4B4B-9268-B10EEE391E14}" destId="{9C5C46B0-812B-AD4B-817A-984B2C99D583}" srcOrd="3" destOrd="0" presId="urn:microsoft.com/office/officeart/2005/8/layout/chevron1"/>
    <dgm:cxn modelId="{73A95D19-EA39-314F-B60A-EB5C546015B6}" type="presParOf" srcId="{F35C27D2-D5FB-4B4B-9268-B10EEE391E14}" destId="{8105F430-7ED0-D744-942D-108179F8C8D9}" srcOrd="4" destOrd="0" presId="urn:microsoft.com/office/officeart/2005/8/layout/chevron1"/>
    <dgm:cxn modelId="{4E6C4D64-AE7F-D24D-9E03-8D3F2CA2D728}" type="presParOf" srcId="{F35C27D2-D5FB-4B4B-9268-B10EEE391E14}" destId="{A508D212-83D6-C44F-A378-948E282C4262}" srcOrd="5" destOrd="0" presId="urn:microsoft.com/office/officeart/2005/8/layout/chevron1"/>
    <dgm:cxn modelId="{F079CD02-7B9D-464B-9E18-20B9DB06D78A}" type="presParOf" srcId="{F35C27D2-D5FB-4B4B-9268-B10EEE391E14}" destId="{B3FACE8A-6FFA-9E44-B10C-6130767485DE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BD9AA5-961F-1C44-B7BF-89D9F83FB4A2}" type="doc">
      <dgm:prSet loTypeId="urn:microsoft.com/office/officeart/2005/8/layout/hProcess3" loCatId="" qsTypeId="urn:microsoft.com/office/officeart/2005/8/quickstyle/simple1" qsCatId="simple" csTypeId="urn:microsoft.com/office/officeart/2005/8/colors/accent1_2" csCatId="accent1" phldr="1"/>
      <dgm:spPr/>
    </dgm:pt>
    <dgm:pt modelId="{C5A34E67-9EFE-EB47-8037-88BD289490F5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尽职调查</a:t>
          </a:r>
        </a:p>
      </dgm:t>
    </dgm:pt>
    <dgm:pt modelId="{6D1C9AD9-657D-FA4C-BB82-565E8EF46941}" cxnId="{7DC55688-D7DF-F44B-A115-87508522E7B9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4549039B-0482-864A-A9B5-3BB480B22D33}" cxnId="{7DC55688-D7DF-F44B-A115-87508522E7B9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007968C4-C58B-504B-8DCE-474A1F37AA43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问卷</a:t>
          </a:r>
          <a:r>
            <a:rPr lang="en-US" alt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/</a:t>
          </a: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文本</a:t>
          </a:r>
        </a:p>
      </dgm:t>
    </dgm:pt>
    <dgm:pt modelId="{5395CDE6-783F-DC40-B995-808C99AC73DB}" cxnId="{0BB609F6-F28A-F449-817A-43321917E9C6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4F8603A1-41F5-7D45-B083-793C268F8326}" cxnId="{0BB609F6-F28A-F449-817A-43321917E9C6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25958F59-CD4A-E340-BFCD-A0810B89AE31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访谈</a:t>
          </a:r>
        </a:p>
      </dgm:t>
    </dgm:pt>
    <dgm:pt modelId="{441D8564-9EAD-0C4C-880E-CCDB1FE3C45D}" cxnId="{654DBE2A-5B70-624F-BFF1-4C66C80F8F77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A964FBB3-8F4B-6448-883E-0A13647E0B02}" cxnId="{654DBE2A-5B70-624F-BFF1-4C66C80F8F77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3716B63-6F31-1B41-B801-D85FB4A6E0A5}">
      <dgm:prSet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案例以及法律分析</a:t>
          </a:r>
        </a:p>
      </dgm:t>
    </dgm:pt>
    <dgm:pt modelId="{A7AA87F3-602D-5043-A501-0C7BF641D5A1}" cxnId="{29F0A667-A519-424E-BB1D-7835C6218C5A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91A02CC1-82E0-7E46-92BD-88807E068D76}" cxnId="{29F0A667-A519-424E-BB1D-7835C6218C5A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65EE93B4-5A6C-0048-9F73-39653C5F90C3}">
      <dgm:prSet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其他</a:t>
          </a:r>
        </a:p>
      </dgm:t>
    </dgm:pt>
    <dgm:pt modelId="{49FE0750-BA3C-0B4F-B378-7C7CAF5E6439}" cxnId="{1159E46A-72F7-8945-9653-1CD79F7DD82B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15C5F0C8-41D6-6545-9743-4DD147657A40}" cxnId="{1159E46A-72F7-8945-9653-1CD79F7DD82B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49E7FA4-D57C-3942-B7FF-D49EA5318B00}" type="pres">
      <dgm:prSet presAssocID="{32BD9AA5-961F-1C44-B7BF-89D9F83FB4A2}" presName="Name0" presStyleCnt="0">
        <dgm:presLayoutVars>
          <dgm:dir/>
          <dgm:animLvl val="lvl"/>
          <dgm:resizeHandles val="exact"/>
        </dgm:presLayoutVars>
      </dgm:prSet>
      <dgm:spPr/>
    </dgm:pt>
    <dgm:pt modelId="{92A19C00-7C85-6C4B-B04B-AE1F4092E817}" type="pres">
      <dgm:prSet presAssocID="{32BD9AA5-961F-1C44-B7BF-89D9F83FB4A2}" presName="dummy" presStyleCnt="0"/>
      <dgm:spPr/>
    </dgm:pt>
    <dgm:pt modelId="{CF5519EC-8350-044E-AFBB-875CDB8D8BB0}" type="pres">
      <dgm:prSet presAssocID="{32BD9AA5-961F-1C44-B7BF-89D9F83FB4A2}" presName="linH" presStyleCnt="0"/>
      <dgm:spPr/>
    </dgm:pt>
    <dgm:pt modelId="{86506E05-A9A7-E54D-B237-F6A46CA21149}" type="pres">
      <dgm:prSet presAssocID="{32BD9AA5-961F-1C44-B7BF-89D9F83FB4A2}" presName="padding1" presStyleCnt="0"/>
      <dgm:spPr/>
    </dgm:pt>
    <dgm:pt modelId="{76776E8C-59F5-D646-AE19-0327C0069244}" type="pres">
      <dgm:prSet presAssocID="{C5A34E67-9EFE-EB47-8037-88BD289490F5}" presName="linV" presStyleCnt="0"/>
      <dgm:spPr/>
    </dgm:pt>
    <dgm:pt modelId="{5E0AE42C-FF76-B549-942F-4BBFCDBC2F6C}" type="pres">
      <dgm:prSet presAssocID="{C5A34E67-9EFE-EB47-8037-88BD289490F5}" presName="spVertical1" presStyleCnt="0"/>
      <dgm:spPr/>
    </dgm:pt>
    <dgm:pt modelId="{EA5E8A57-48CE-AC4E-A37E-C858D6AC7AD5}" type="pres">
      <dgm:prSet presAssocID="{C5A34E67-9EFE-EB47-8037-88BD289490F5}" presName="parTx" presStyleLbl="revTx" presStyleIdx="0" presStyleCnt="5" custScaleX="146773">
        <dgm:presLayoutVars>
          <dgm:chMax val="0"/>
          <dgm:chPref val="0"/>
          <dgm:bulletEnabled val="1"/>
        </dgm:presLayoutVars>
      </dgm:prSet>
      <dgm:spPr/>
    </dgm:pt>
    <dgm:pt modelId="{ED3376BA-0234-BB45-9B4D-3EBF465F0F30}" type="pres">
      <dgm:prSet presAssocID="{C5A34E67-9EFE-EB47-8037-88BD289490F5}" presName="spVertical2" presStyleCnt="0"/>
      <dgm:spPr/>
    </dgm:pt>
    <dgm:pt modelId="{38A62666-C393-C543-B198-D6A96E584ADA}" type="pres">
      <dgm:prSet presAssocID="{C5A34E67-9EFE-EB47-8037-88BD289490F5}" presName="spVertical3" presStyleCnt="0"/>
      <dgm:spPr/>
    </dgm:pt>
    <dgm:pt modelId="{1702BF5E-BABB-4C47-BBD9-CEFF84BBF75D}" type="pres">
      <dgm:prSet presAssocID="{4549039B-0482-864A-A9B5-3BB480B22D33}" presName="space" presStyleCnt="0"/>
      <dgm:spPr/>
    </dgm:pt>
    <dgm:pt modelId="{DDA20CFA-2371-EF4F-AC11-6E3D8F5D1474}" type="pres">
      <dgm:prSet presAssocID="{007968C4-C58B-504B-8DCE-474A1F37AA43}" presName="linV" presStyleCnt="0"/>
      <dgm:spPr/>
    </dgm:pt>
    <dgm:pt modelId="{E9ABC946-FEBF-8045-9B43-0EE03669F5B2}" type="pres">
      <dgm:prSet presAssocID="{007968C4-C58B-504B-8DCE-474A1F37AA43}" presName="spVertical1" presStyleCnt="0"/>
      <dgm:spPr/>
    </dgm:pt>
    <dgm:pt modelId="{CF1B913D-5702-3243-8B92-1ECEE19F8A64}" type="pres">
      <dgm:prSet presAssocID="{007968C4-C58B-504B-8DCE-474A1F37AA43}" presName="par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301802E1-92DF-E844-9CA9-04DE8145B4E1}" type="pres">
      <dgm:prSet presAssocID="{007968C4-C58B-504B-8DCE-474A1F37AA43}" presName="spVertical2" presStyleCnt="0"/>
      <dgm:spPr/>
    </dgm:pt>
    <dgm:pt modelId="{F82D0393-7703-674A-B542-E985BBF5E6F9}" type="pres">
      <dgm:prSet presAssocID="{007968C4-C58B-504B-8DCE-474A1F37AA43}" presName="spVertical3" presStyleCnt="0"/>
      <dgm:spPr/>
    </dgm:pt>
    <dgm:pt modelId="{C27A2F86-D4BA-194D-B3A6-682EA5F2C778}" type="pres">
      <dgm:prSet presAssocID="{4F8603A1-41F5-7D45-B083-793C268F8326}" presName="space" presStyleCnt="0"/>
      <dgm:spPr/>
    </dgm:pt>
    <dgm:pt modelId="{AC7B2B44-4F4D-8B4D-8BAB-454229DD97E6}" type="pres">
      <dgm:prSet presAssocID="{25958F59-CD4A-E340-BFCD-A0810B89AE31}" presName="linV" presStyleCnt="0"/>
      <dgm:spPr/>
    </dgm:pt>
    <dgm:pt modelId="{623C7099-6288-B844-AA19-024E2A177F1D}" type="pres">
      <dgm:prSet presAssocID="{25958F59-CD4A-E340-BFCD-A0810B89AE31}" presName="spVertical1" presStyleCnt="0"/>
      <dgm:spPr/>
    </dgm:pt>
    <dgm:pt modelId="{C429C5C5-099D-644C-AF24-C1A071A33EB5}" type="pres">
      <dgm:prSet presAssocID="{25958F59-CD4A-E340-BFCD-A0810B89AE31}" presName="par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DFEBEFB9-5A63-9243-BE66-04A08D207FDF}" type="pres">
      <dgm:prSet presAssocID="{25958F59-CD4A-E340-BFCD-A0810B89AE31}" presName="spVertical2" presStyleCnt="0"/>
      <dgm:spPr/>
    </dgm:pt>
    <dgm:pt modelId="{7EF17B42-6455-F54C-BBAC-81C4FFD00506}" type="pres">
      <dgm:prSet presAssocID="{25958F59-CD4A-E340-BFCD-A0810B89AE31}" presName="spVertical3" presStyleCnt="0"/>
      <dgm:spPr/>
    </dgm:pt>
    <dgm:pt modelId="{3CA470C7-2559-D346-9F28-1E3E443E3863}" type="pres">
      <dgm:prSet presAssocID="{A964FBB3-8F4B-6448-883E-0A13647E0B02}" presName="space" presStyleCnt="0"/>
      <dgm:spPr/>
    </dgm:pt>
    <dgm:pt modelId="{59FF642F-10FF-7647-9A92-360D1B205C7A}" type="pres">
      <dgm:prSet presAssocID="{B3716B63-6F31-1B41-B801-D85FB4A6E0A5}" presName="linV" presStyleCnt="0"/>
      <dgm:spPr/>
    </dgm:pt>
    <dgm:pt modelId="{541386DE-FDEC-DA4D-BF37-00BD0BF343A0}" type="pres">
      <dgm:prSet presAssocID="{B3716B63-6F31-1B41-B801-D85FB4A6E0A5}" presName="spVertical1" presStyleCnt="0"/>
      <dgm:spPr/>
    </dgm:pt>
    <dgm:pt modelId="{C622893A-4BD3-A242-B92F-7447EEB2ECB3}" type="pres">
      <dgm:prSet presAssocID="{B3716B63-6F31-1B41-B801-D85FB4A6E0A5}" presName="par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3DAA552F-1F7C-7248-9395-7423E031E105}" type="pres">
      <dgm:prSet presAssocID="{B3716B63-6F31-1B41-B801-D85FB4A6E0A5}" presName="spVertical2" presStyleCnt="0"/>
      <dgm:spPr/>
    </dgm:pt>
    <dgm:pt modelId="{C8E53A60-C6F7-C14F-A761-A4F50E5467D1}" type="pres">
      <dgm:prSet presAssocID="{B3716B63-6F31-1B41-B801-D85FB4A6E0A5}" presName="spVertical3" presStyleCnt="0"/>
      <dgm:spPr/>
    </dgm:pt>
    <dgm:pt modelId="{92885AFF-C4D9-2943-96D9-3B4C0F7539A7}" type="pres">
      <dgm:prSet presAssocID="{91A02CC1-82E0-7E46-92BD-88807E068D76}" presName="space" presStyleCnt="0"/>
      <dgm:spPr/>
    </dgm:pt>
    <dgm:pt modelId="{03AB73D6-9135-BE46-AB0C-AB3F063F3A6E}" type="pres">
      <dgm:prSet presAssocID="{65EE93B4-5A6C-0048-9F73-39653C5F90C3}" presName="linV" presStyleCnt="0"/>
      <dgm:spPr/>
    </dgm:pt>
    <dgm:pt modelId="{75278B4E-20C8-5E41-80DA-CDAD859C2092}" type="pres">
      <dgm:prSet presAssocID="{65EE93B4-5A6C-0048-9F73-39653C5F90C3}" presName="spVertical1" presStyleCnt="0"/>
      <dgm:spPr/>
    </dgm:pt>
    <dgm:pt modelId="{1F115987-9799-F74D-992F-24CC7E1A016A}" type="pres">
      <dgm:prSet presAssocID="{65EE93B4-5A6C-0048-9F73-39653C5F90C3}" presName="par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57C7A6EB-0707-5F4A-A758-10435D9ECBDD}" type="pres">
      <dgm:prSet presAssocID="{65EE93B4-5A6C-0048-9F73-39653C5F90C3}" presName="spVertical2" presStyleCnt="0"/>
      <dgm:spPr/>
    </dgm:pt>
    <dgm:pt modelId="{8C07D759-A191-BA41-BCD1-0765AB37952A}" type="pres">
      <dgm:prSet presAssocID="{65EE93B4-5A6C-0048-9F73-39653C5F90C3}" presName="spVertical3" presStyleCnt="0"/>
      <dgm:spPr/>
    </dgm:pt>
    <dgm:pt modelId="{389729F6-B224-E440-9D70-2CE6169EC764}" type="pres">
      <dgm:prSet presAssocID="{32BD9AA5-961F-1C44-B7BF-89D9F83FB4A2}" presName="padding2" presStyleCnt="0"/>
      <dgm:spPr/>
    </dgm:pt>
    <dgm:pt modelId="{1CDA72E7-BA98-F64C-BD40-EF87AC82D2EB}" type="pres">
      <dgm:prSet presAssocID="{32BD9AA5-961F-1C44-B7BF-89D9F83FB4A2}" presName="negArrow" presStyleCnt="0"/>
      <dgm:spPr/>
    </dgm:pt>
    <dgm:pt modelId="{ECCE01BC-1EB1-0344-9660-B02009D38250}" type="pres">
      <dgm:prSet presAssocID="{32BD9AA5-961F-1C44-B7BF-89D9F83FB4A2}" presName="backgroundArrow" presStyleLbl="node1" presStyleIdx="0" presStyleCnt="1"/>
      <dgm:spPr>
        <a:solidFill>
          <a:srgbClr val="FFC000"/>
        </a:solidFill>
      </dgm:spPr>
    </dgm:pt>
  </dgm:ptLst>
  <dgm:cxnLst>
    <dgm:cxn modelId="{FE377E10-FA0A-124C-8F9B-748D09DFB65B}" type="presOf" srcId="{32BD9AA5-961F-1C44-B7BF-89D9F83FB4A2}" destId="{B49E7FA4-D57C-3942-B7FF-D49EA5318B00}" srcOrd="0" destOrd="0" presId="urn:microsoft.com/office/officeart/2005/8/layout/hProcess3"/>
    <dgm:cxn modelId="{EE480116-0AEE-2944-BABA-5B3B9B3F7FB4}" type="presOf" srcId="{007968C4-C58B-504B-8DCE-474A1F37AA43}" destId="{CF1B913D-5702-3243-8B92-1ECEE19F8A64}" srcOrd="0" destOrd="0" presId="urn:microsoft.com/office/officeart/2005/8/layout/hProcess3"/>
    <dgm:cxn modelId="{654DBE2A-5B70-624F-BFF1-4C66C80F8F77}" srcId="{32BD9AA5-961F-1C44-B7BF-89D9F83FB4A2}" destId="{25958F59-CD4A-E340-BFCD-A0810B89AE31}" srcOrd="2" destOrd="0" parTransId="{441D8564-9EAD-0C4C-880E-CCDB1FE3C45D}" sibTransId="{A964FBB3-8F4B-6448-883E-0A13647E0B02}"/>
    <dgm:cxn modelId="{D3BC444B-B12F-434E-B30F-57D3E1984E2E}" type="presOf" srcId="{C5A34E67-9EFE-EB47-8037-88BD289490F5}" destId="{EA5E8A57-48CE-AC4E-A37E-C858D6AC7AD5}" srcOrd="0" destOrd="0" presId="urn:microsoft.com/office/officeart/2005/8/layout/hProcess3"/>
    <dgm:cxn modelId="{29F0A667-A519-424E-BB1D-7835C6218C5A}" srcId="{32BD9AA5-961F-1C44-B7BF-89D9F83FB4A2}" destId="{B3716B63-6F31-1B41-B801-D85FB4A6E0A5}" srcOrd="3" destOrd="0" parTransId="{A7AA87F3-602D-5043-A501-0C7BF641D5A1}" sibTransId="{91A02CC1-82E0-7E46-92BD-88807E068D76}"/>
    <dgm:cxn modelId="{1159E46A-72F7-8945-9653-1CD79F7DD82B}" srcId="{32BD9AA5-961F-1C44-B7BF-89D9F83FB4A2}" destId="{65EE93B4-5A6C-0048-9F73-39653C5F90C3}" srcOrd="4" destOrd="0" parTransId="{49FE0750-BA3C-0B4F-B378-7C7CAF5E6439}" sibTransId="{15C5F0C8-41D6-6545-9743-4DD147657A40}"/>
    <dgm:cxn modelId="{76AF5D79-7ABF-B04E-90D4-145CF0A27A10}" type="presOf" srcId="{65EE93B4-5A6C-0048-9F73-39653C5F90C3}" destId="{1F115987-9799-F74D-992F-24CC7E1A016A}" srcOrd="0" destOrd="0" presId="urn:microsoft.com/office/officeart/2005/8/layout/hProcess3"/>
    <dgm:cxn modelId="{7DC55688-D7DF-F44B-A115-87508522E7B9}" srcId="{32BD9AA5-961F-1C44-B7BF-89D9F83FB4A2}" destId="{C5A34E67-9EFE-EB47-8037-88BD289490F5}" srcOrd="0" destOrd="0" parTransId="{6D1C9AD9-657D-FA4C-BB82-565E8EF46941}" sibTransId="{4549039B-0482-864A-A9B5-3BB480B22D33}"/>
    <dgm:cxn modelId="{AD03E1CC-83D4-CA44-83E3-16ED575340F2}" type="presOf" srcId="{25958F59-CD4A-E340-BFCD-A0810B89AE31}" destId="{C429C5C5-099D-644C-AF24-C1A071A33EB5}" srcOrd="0" destOrd="0" presId="urn:microsoft.com/office/officeart/2005/8/layout/hProcess3"/>
    <dgm:cxn modelId="{ED3155F3-635E-8640-85CA-63347AF4B865}" type="presOf" srcId="{B3716B63-6F31-1B41-B801-D85FB4A6E0A5}" destId="{C622893A-4BD3-A242-B92F-7447EEB2ECB3}" srcOrd="0" destOrd="0" presId="urn:microsoft.com/office/officeart/2005/8/layout/hProcess3"/>
    <dgm:cxn modelId="{0BB609F6-F28A-F449-817A-43321917E9C6}" srcId="{32BD9AA5-961F-1C44-B7BF-89D9F83FB4A2}" destId="{007968C4-C58B-504B-8DCE-474A1F37AA43}" srcOrd="1" destOrd="0" parTransId="{5395CDE6-783F-DC40-B995-808C99AC73DB}" sibTransId="{4F8603A1-41F5-7D45-B083-793C268F8326}"/>
    <dgm:cxn modelId="{B520317A-5241-8647-A605-4AC4159153EC}" type="presParOf" srcId="{B49E7FA4-D57C-3942-B7FF-D49EA5318B00}" destId="{92A19C00-7C85-6C4B-B04B-AE1F4092E817}" srcOrd="0" destOrd="0" presId="urn:microsoft.com/office/officeart/2005/8/layout/hProcess3"/>
    <dgm:cxn modelId="{C1A3C443-F786-9F45-A48E-0358100F7725}" type="presParOf" srcId="{B49E7FA4-D57C-3942-B7FF-D49EA5318B00}" destId="{CF5519EC-8350-044E-AFBB-875CDB8D8BB0}" srcOrd="1" destOrd="0" presId="urn:microsoft.com/office/officeart/2005/8/layout/hProcess3"/>
    <dgm:cxn modelId="{F7A1A166-8DAC-3148-8C00-8D6DDE396C3D}" type="presParOf" srcId="{CF5519EC-8350-044E-AFBB-875CDB8D8BB0}" destId="{86506E05-A9A7-E54D-B237-F6A46CA21149}" srcOrd="0" destOrd="0" presId="urn:microsoft.com/office/officeart/2005/8/layout/hProcess3"/>
    <dgm:cxn modelId="{3ADA0FBA-EB6B-E34E-BCF0-C8FA21C43B0F}" type="presParOf" srcId="{CF5519EC-8350-044E-AFBB-875CDB8D8BB0}" destId="{76776E8C-59F5-D646-AE19-0327C0069244}" srcOrd="1" destOrd="0" presId="urn:microsoft.com/office/officeart/2005/8/layout/hProcess3"/>
    <dgm:cxn modelId="{D348E50F-702C-D34C-8C62-E1E68D93316E}" type="presParOf" srcId="{76776E8C-59F5-D646-AE19-0327C0069244}" destId="{5E0AE42C-FF76-B549-942F-4BBFCDBC2F6C}" srcOrd="0" destOrd="0" presId="urn:microsoft.com/office/officeart/2005/8/layout/hProcess3"/>
    <dgm:cxn modelId="{6F1B78F7-5320-6A48-A44C-CA87F49CE4D4}" type="presParOf" srcId="{76776E8C-59F5-D646-AE19-0327C0069244}" destId="{EA5E8A57-48CE-AC4E-A37E-C858D6AC7AD5}" srcOrd="1" destOrd="0" presId="urn:microsoft.com/office/officeart/2005/8/layout/hProcess3"/>
    <dgm:cxn modelId="{2FB099EA-082D-7444-861C-56D7CC227E38}" type="presParOf" srcId="{76776E8C-59F5-D646-AE19-0327C0069244}" destId="{ED3376BA-0234-BB45-9B4D-3EBF465F0F30}" srcOrd="2" destOrd="0" presId="urn:microsoft.com/office/officeart/2005/8/layout/hProcess3"/>
    <dgm:cxn modelId="{BF83D1B5-D339-2C46-9E3E-C5D1CCF8D28B}" type="presParOf" srcId="{76776E8C-59F5-D646-AE19-0327C0069244}" destId="{38A62666-C393-C543-B198-D6A96E584ADA}" srcOrd="3" destOrd="0" presId="urn:microsoft.com/office/officeart/2005/8/layout/hProcess3"/>
    <dgm:cxn modelId="{A8198A31-3159-E349-BDE3-FFEE4114473F}" type="presParOf" srcId="{CF5519EC-8350-044E-AFBB-875CDB8D8BB0}" destId="{1702BF5E-BABB-4C47-BBD9-CEFF84BBF75D}" srcOrd="2" destOrd="0" presId="urn:microsoft.com/office/officeart/2005/8/layout/hProcess3"/>
    <dgm:cxn modelId="{49C244E2-74EC-8744-A882-BB17A0085FA3}" type="presParOf" srcId="{CF5519EC-8350-044E-AFBB-875CDB8D8BB0}" destId="{DDA20CFA-2371-EF4F-AC11-6E3D8F5D1474}" srcOrd="3" destOrd="0" presId="urn:microsoft.com/office/officeart/2005/8/layout/hProcess3"/>
    <dgm:cxn modelId="{08DE3D22-C76B-4841-9783-23A310FBDFEC}" type="presParOf" srcId="{DDA20CFA-2371-EF4F-AC11-6E3D8F5D1474}" destId="{E9ABC946-FEBF-8045-9B43-0EE03669F5B2}" srcOrd="0" destOrd="0" presId="urn:microsoft.com/office/officeart/2005/8/layout/hProcess3"/>
    <dgm:cxn modelId="{893E7DB9-DAF3-FB4A-B6B9-AAE94430937D}" type="presParOf" srcId="{DDA20CFA-2371-EF4F-AC11-6E3D8F5D1474}" destId="{CF1B913D-5702-3243-8B92-1ECEE19F8A64}" srcOrd="1" destOrd="0" presId="urn:microsoft.com/office/officeart/2005/8/layout/hProcess3"/>
    <dgm:cxn modelId="{F9F9B230-FF07-3A4D-BB69-80C103DC89F4}" type="presParOf" srcId="{DDA20CFA-2371-EF4F-AC11-6E3D8F5D1474}" destId="{301802E1-92DF-E844-9CA9-04DE8145B4E1}" srcOrd="2" destOrd="0" presId="urn:microsoft.com/office/officeart/2005/8/layout/hProcess3"/>
    <dgm:cxn modelId="{BC93E0F1-FAC0-F747-B0F6-098380033B52}" type="presParOf" srcId="{DDA20CFA-2371-EF4F-AC11-6E3D8F5D1474}" destId="{F82D0393-7703-674A-B542-E985BBF5E6F9}" srcOrd="3" destOrd="0" presId="urn:microsoft.com/office/officeart/2005/8/layout/hProcess3"/>
    <dgm:cxn modelId="{2012232B-BCA8-224A-94CA-139E323CB6E7}" type="presParOf" srcId="{CF5519EC-8350-044E-AFBB-875CDB8D8BB0}" destId="{C27A2F86-D4BA-194D-B3A6-682EA5F2C778}" srcOrd="4" destOrd="0" presId="urn:microsoft.com/office/officeart/2005/8/layout/hProcess3"/>
    <dgm:cxn modelId="{C5CDCE87-D07D-9141-8A8C-9A828CECACCC}" type="presParOf" srcId="{CF5519EC-8350-044E-AFBB-875CDB8D8BB0}" destId="{AC7B2B44-4F4D-8B4D-8BAB-454229DD97E6}" srcOrd="5" destOrd="0" presId="urn:microsoft.com/office/officeart/2005/8/layout/hProcess3"/>
    <dgm:cxn modelId="{934E0068-44CE-B642-A359-814363353962}" type="presParOf" srcId="{AC7B2B44-4F4D-8B4D-8BAB-454229DD97E6}" destId="{623C7099-6288-B844-AA19-024E2A177F1D}" srcOrd="0" destOrd="0" presId="urn:microsoft.com/office/officeart/2005/8/layout/hProcess3"/>
    <dgm:cxn modelId="{49C833F2-6286-FE49-AF8C-59B7D1779760}" type="presParOf" srcId="{AC7B2B44-4F4D-8B4D-8BAB-454229DD97E6}" destId="{C429C5C5-099D-644C-AF24-C1A071A33EB5}" srcOrd="1" destOrd="0" presId="urn:microsoft.com/office/officeart/2005/8/layout/hProcess3"/>
    <dgm:cxn modelId="{D21F4C94-6863-0441-87E3-3E7C4A0F7AB9}" type="presParOf" srcId="{AC7B2B44-4F4D-8B4D-8BAB-454229DD97E6}" destId="{DFEBEFB9-5A63-9243-BE66-04A08D207FDF}" srcOrd="2" destOrd="0" presId="urn:microsoft.com/office/officeart/2005/8/layout/hProcess3"/>
    <dgm:cxn modelId="{4E6DFDE5-2414-DE44-A85B-FFE7B74D8066}" type="presParOf" srcId="{AC7B2B44-4F4D-8B4D-8BAB-454229DD97E6}" destId="{7EF17B42-6455-F54C-BBAC-81C4FFD00506}" srcOrd="3" destOrd="0" presId="urn:microsoft.com/office/officeart/2005/8/layout/hProcess3"/>
    <dgm:cxn modelId="{125A127A-F58C-1A4F-96F8-5DD69C01BD10}" type="presParOf" srcId="{CF5519EC-8350-044E-AFBB-875CDB8D8BB0}" destId="{3CA470C7-2559-D346-9F28-1E3E443E3863}" srcOrd="6" destOrd="0" presId="urn:microsoft.com/office/officeart/2005/8/layout/hProcess3"/>
    <dgm:cxn modelId="{FA9784C6-293E-634D-BA5C-75D67C7A60F6}" type="presParOf" srcId="{CF5519EC-8350-044E-AFBB-875CDB8D8BB0}" destId="{59FF642F-10FF-7647-9A92-360D1B205C7A}" srcOrd="7" destOrd="0" presId="urn:microsoft.com/office/officeart/2005/8/layout/hProcess3"/>
    <dgm:cxn modelId="{32A63FF8-DDC5-0A46-8CE6-B8CE7F6798A9}" type="presParOf" srcId="{59FF642F-10FF-7647-9A92-360D1B205C7A}" destId="{541386DE-FDEC-DA4D-BF37-00BD0BF343A0}" srcOrd="0" destOrd="0" presId="urn:microsoft.com/office/officeart/2005/8/layout/hProcess3"/>
    <dgm:cxn modelId="{2B7260A9-64B3-9041-83F7-F21F9FD400F0}" type="presParOf" srcId="{59FF642F-10FF-7647-9A92-360D1B205C7A}" destId="{C622893A-4BD3-A242-B92F-7447EEB2ECB3}" srcOrd="1" destOrd="0" presId="urn:microsoft.com/office/officeart/2005/8/layout/hProcess3"/>
    <dgm:cxn modelId="{C37B1954-B1B2-8446-A5FD-0895894C675A}" type="presParOf" srcId="{59FF642F-10FF-7647-9A92-360D1B205C7A}" destId="{3DAA552F-1F7C-7248-9395-7423E031E105}" srcOrd="2" destOrd="0" presId="urn:microsoft.com/office/officeart/2005/8/layout/hProcess3"/>
    <dgm:cxn modelId="{85966A03-CAA8-FB41-846F-7702E245E8F7}" type="presParOf" srcId="{59FF642F-10FF-7647-9A92-360D1B205C7A}" destId="{C8E53A60-C6F7-C14F-A761-A4F50E5467D1}" srcOrd="3" destOrd="0" presId="urn:microsoft.com/office/officeart/2005/8/layout/hProcess3"/>
    <dgm:cxn modelId="{AADE2F16-73EB-F147-9C2D-3D3E4EE68626}" type="presParOf" srcId="{CF5519EC-8350-044E-AFBB-875CDB8D8BB0}" destId="{92885AFF-C4D9-2943-96D9-3B4C0F7539A7}" srcOrd="8" destOrd="0" presId="urn:microsoft.com/office/officeart/2005/8/layout/hProcess3"/>
    <dgm:cxn modelId="{572B7680-03E3-974C-A9E9-EEADBEDC30EB}" type="presParOf" srcId="{CF5519EC-8350-044E-AFBB-875CDB8D8BB0}" destId="{03AB73D6-9135-BE46-AB0C-AB3F063F3A6E}" srcOrd="9" destOrd="0" presId="urn:microsoft.com/office/officeart/2005/8/layout/hProcess3"/>
    <dgm:cxn modelId="{A7C5F607-1248-094C-8F23-AAA38645F195}" type="presParOf" srcId="{03AB73D6-9135-BE46-AB0C-AB3F063F3A6E}" destId="{75278B4E-20C8-5E41-80DA-CDAD859C2092}" srcOrd="0" destOrd="0" presId="urn:microsoft.com/office/officeart/2005/8/layout/hProcess3"/>
    <dgm:cxn modelId="{CEA4713F-1217-2B45-A260-78AA142607C3}" type="presParOf" srcId="{03AB73D6-9135-BE46-AB0C-AB3F063F3A6E}" destId="{1F115987-9799-F74D-992F-24CC7E1A016A}" srcOrd="1" destOrd="0" presId="urn:microsoft.com/office/officeart/2005/8/layout/hProcess3"/>
    <dgm:cxn modelId="{BDA826B2-C1CD-A44C-B7FC-6293437C185A}" type="presParOf" srcId="{03AB73D6-9135-BE46-AB0C-AB3F063F3A6E}" destId="{57C7A6EB-0707-5F4A-A758-10435D9ECBDD}" srcOrd="2" destOrd="0" presId="urn:microsoft.com/office/officeart/2005/8/layout/hProcess3"/>
    <dgm:cxn modelId="{86F0E1CC-55E5-3047-8EB2-871948318ABD}" type="presParOf" srcId="{03AB73D6-9135-BE46-AB0C-AB3F063F3A6E}" destId="{8C07D759-A191-BA41-BCD1-0765AB37952A}" srcOrd="3" destOrd="0" presId="urn:microsoft.com/office/officeart/2005/8/layout/hProcess3"/>
    <dgm:cxn modelId="{C8461FE8-B050-F940-85B4-3E3FB79C31DB}" type="presParOf" srcId="{CF5519EC-8350-044E-AFBB-875CDB8D8BB0}" destId="{389729F6-B224-E440-9D70-2CE6169EC764}" srcOrd="10" destOrd="0" presId="urn:microsoft.com/office/officeart/2005/8/layout/hProcess3"/>
    <dgm:cxn modelId="{5EFFFC51-9B39-774D-B895-A147D37AE973}" type="presParOf" srcId="{CF5519EC-8350-044E-AFBB-875CDB8D8BB0}" destId="{1CDA72E7-BA98-F64C-BD40-EF87AC82D2EB}" srcOrd="11" destOrd="0" presId="urn:microsoft.com/office/officeart/2005/8/layout/hProcess3"/>
    <dgm:cxn modelId="{6AD44263-6A50-AD41-B49B-34E691501C7F}" type="presParOf" srcId="{CF5519EC-8350-044E-AFBB-875CDB8D8BB0}" destId="{ECCE01BC-1EB1-0344-9660-B02009D38250}" srcOrd="12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BD9AA5-961F-1C44-B7BF-89D9F83FB4A2}" type="doc">
      <dgm:prSet loTypeId="urn:microsoft.com/office/officeart/2005/8/layout/hProcess3" loCatId="" qsTypeId="urn:microsoft.com/office/officeart/2005/8/quickstyle/simple1" qsCatId="simple" csTypeId="urn:microsoft.com/office/officeart/2005/8/colors/accent1_2" csCatId="accent1" phldr="1"/>
      <dgm:spPr/>
    </dgm:pt>
    <dgm:pt modelId="{C5A34E67-9EFE-EB47-8037-88BD289490F5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完备的方案</a:t>
          </a:r>
        </a:p>
      </dgm:t>
    </dgm:pt>
    <dgm:pt modelId="{6D1C9AD9-657D-FA4C-BB82-565E8EF46941}" cxnId="{7DC55688-D7DF-F44B-A115-87508522E7B9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4549039B-0482-864A-A9B5-3BB480B22D33}" cxnId="{7DC55688-D7DF-F44B-A115-87508522E7B9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007968C4-C58B-504B-8DCE-474A1F37AA43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需要的支持</a:t>
          </a:r>
          <a:r>
            <a:rPr lang="en-US" alt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/</a:t>
          </a: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成本</a:t>
          </a:r>
        </a:p>
      </dgm:t>
    </dgm:pt>
    <dgm:pt modelId="{5395CDE6-783F-DC40-B995-808C99AC73DB}" cxnId="{0BB609F6-F28A-F449-817A-43321917E9C6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4F8603A1-41F5-7D45-B083-793C268F8326}" cxnId="{0BB609F6-F28A-F449-817A-43321917E9C6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25958F59-CD4A-E340-BFCD-A0810B89AE31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可执行的方案</a:t>
          </a:r>
        </a:p>
      </dgm:t>
    </dgm:pt>
    <dgm:pt modelId="{441D8564-9EAD-0C4C-880E-CCDB1FE3C45D}" cxnId="{654DBE2A-5B70-624F-BFF1-4C66C80F8F77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A964FBB3-8F4B-6448-883E-0A13647E0B02}" cxnId="{654DBE2A-5B70-624F-BFF1-4C66C80F8F77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3716B63-6F31-1B41-B801-D85FB4A6E0A5}">
      <dgm:prSet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落地的措施</a:t>
          </a:r>
        </a:p>
      </dgm:t>
    </dgm:pt>
    <dgm:pt modelId="{A7AA87F3-602D-5043-A501-0C7BF641D5A1}" cxnId="{29F0A667-A519-424E-BB1D-7835C6218C5A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91A02CC1-82E0-7E46-92BD-88807E068D76}" cxnId="{29F0A667-A519-424E-BB1D-7835C6218C5A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65EE93B4-5A6C-0048-9F73-39653C5F90C3}">
      <dgm:prSet custT="1"/>
      <dgm:spPr/>
      <dgm:t>
        <a:bodyPr/>
        <a:lstStyle/>
        <a:p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其他</a:t>
          </a:r>
        </a:p>
      </dgm:t>
    </dgm:pt>
    <dgm:pt modelId="{49FE0750-BA3C-0B4F-B378-7C7CAF5E6439}" cxnId="{1159E46A-72F7-8945-9653-1CD79F7DD82B}" type="par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15C5F0C8-41D6-6545-9743-4DD147657A40}" cxnId="{1159E46A-72F7-8945-9653-1CD79F7DD82B}" type="sibTrans">
      <dgm:prSet/>
      <dgm:spPr/>
      <dgm:t>
        <a:bodyPr/>
        <a:lstStyle/>
        <a:p>
          <a:endParaRPr lang="zh-CN" altLang="en-US" sz="2400" b="1">
            <a:solidFill>
              <a:schemeClr val="bg1"/>
            </a:solidFill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49E7FA4-D57C-3942-B7FF-D49EA5318B00}" type="pres">
      <dgm:prSet presAssocID="{32BD9AA5-961F-1C44-B7BF-89D9F83FB4A2}" presName="Name0" presStyleCnt="0">
        <dgm:presLayoutVars>
          <dgm:dir/>
          <dgm:animLvl val="lvl"/>
          <dgm:resizeHandles val="exact"/>
        </dgm:presLayoutVars>
      </dgm:prSet>
      <dgm:spPr/>
    </dgm:pt>
    <dgm:pt modelId="{92A19C00-7C85-6C4B-B04B-AE1F4092E817}" type="pres">
      <dgm:prSet presAssocID="{32BD9AA5-961F-1C44-B7BF-89D9F83FB4A2}" presName="dummy" presStyleCnt="0"/>
      <dgm:spPr/>
    </dgm:pt>
    <dgm:pt modelId="{CF5519EC-8350-044E-AFBB-875CDB8D8BB0}" type="pres">
      <dgm:prSet presAssocID="{32BD9AA5-961F-1C44-B7BF-89D9F83FB4A2}" presName="linH" presStyleCnt="0"/>
      <dgm:spPr/>
    </dgm:pt>
    <dgm:pt modelId="{86506E05-A9A7-E54D-B237-F6A46CA21149}" type="pres">
      <dgm:prSet presAssocID="{32BD9AA5-961F-1C44-B7BF-89D9F83FB4A2}" presName="padding1" presStyleCnt="0"/>
      <dgm:spPr/>
    </dgm:pt>
    <dgm:pt modelId="{76776E8C-59F5-D646-AE19-0327C0069244}" type="pres">
      <dgm:prSet presAssocID="{C5A34E67-9EFE-EB47-8037-88BD289490F5}" presName="linV" presStyleCnt="0"/>
      <dgm:spPr/>
    </dgm:pt>
    <dgm:pt modelId="{5E0AE42C-FF76-B549-942F-4BBFCDBC2F6C}" type="pres">
      <dgm:prSet presAssocID="{C5A34E67-9EFE-EB47-8037-88BD289490F5}" presName="spVertical1" presStyleCnt="0"/>
      <dgm:spPr/>
    </dgm:pt>
    <dgm:pt modelId="{EA5E8A57-48CE-AC4E-A37E-C858D6AC7AD5}" type="pres">
      <dgm:prSet presAssocID="{C5A34E67-9EFE-EB47-8037-88BD289490F5}" presName="parTx" presStyleLbl="revTx" presStyleIdx="0" presStyleCnt="5" custScaleX="146773">
        <dgm:presLayoutVars>
          <dgm:chMax val="0"/>
          <dgm:chPref val="0"/>
          <dgm:bulletEnabled val="1"/>
        </dgm:presLayoutVars>
      </dgm:prSet>
      <dgm:spPr/>
    </dgm:pt>
    <dgm:pt modelId="{ED3376BA-0234-BB45-9B4D-3EBF465F0F30}" type="pres">
      <dgm:prSet presAssocID="{C5A34E67-9EFE-EB47-8037-88BD289490F5}" presName="spVertical2" presStyleCnt="0"/>
      <dgm:spPr/>
    </dgm:pt>
    <dgm:pt modelId="{38A62666-C393-C543-B198-D6A96E584ADA}" type="pres">
      <dgm:prSet presAssocID="{C5A34E67-9EFE-EB47-8037-88BD289490F5}" presName="spVertical3" presStyleCnt="0"/>
      <dgm:spPr/>
    </dgm:pt>
    <dgm:pt modelId="{1702BF5E-BABB-4C47-BBD9-CEFF84BBF75D}" type="pres">
      <dgm:prSet presAssocID="{4549039B-0482-864A-A9B5-3BB480B22D33}" presName="space" presStyleCnt="0"/>
      <dgm:spPr/>
    </dgm:pt>
    <dgm:pt modelId="{DDA20CFA-2371-EF4F-AC11-6E3D8F5D1474}" type="pres">
      <dgm:prSet presAssocID="{007968C4-C58B-504B-8DCE-474A1F37AA43}" presName="linV" presStyleCnt="0"/>
      <dgm:spPr/>
    </dgm:pt>
    <dgm:pt modelId="{E9ABC946-FEBF-8045-9B43-0EE03669F5B2}" type="pres">
      <dgm:prSet presAssocID="{007968C4-C58B-504B-8DCE-474A1F37AA43}" presName="spVertical1" presStyleCnt="0"/>
      <dgm:spPr/>
    </dgm:pt>
    <dgm:pt modelId="{CF1B913D-5702-3243-8B92-1ECEE19F8A64}" type="pres">
      <dgm:prSet presAssocID="{007968C4-C58B-504B-8DCE-474A1F37AA43}" presName="par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301802E1-92DF-E844-9CA9-04DE8145B4E1}" type="pres">
      <dgm:prSet presAssocID="{007968C4-C58B-504B-8DCE-474A1F37AA43}" presName="spVertical2" presStyleCnt="0"/>
      <dgm:spPr/>
    </dgm:pt>
    <dgm:pt modelId="{F82D0393-7703-674A-B542-E985BBF5E6F9}" type="pres">
      <dgm:prSet presAssocID="{007968C4-C58B-504B-8DCE-474A1F37AA43}" presName="spVertical3" presStyleCnt="0"/>
      <dgm:spPr/>
    </dgm:pt>
    <dgm:pt modelId="{C27A2F86-D4BA-194D-B3A6-682EA5F2C778}" type="pres">
      <dgm:prSet presAssocID="{4F8603A1-41F5-7D45-B083-793C268F8326}" presName="space" presStyleCnt="0"/>
      <dgm:spPr/>
    </dgm:pt>
    <dgm:pt modelId="{AC7B2B44-4F4D-8B4D-8BAB-454229DD97E6}" type="pres">
      <dgm:prSet presAssocID="{25958F59-CD4A-E340-BFCD-A0810B89AE31}" presName="linV" presStyleCnt="0"/>
      <dgm:spPr/>
    </dgm:pt>
    <dgm:pt modelId="{623C7099-6288-B844-AA19-024E2A177F1D}" type="pres">
      <dgm:prSet presAssocID="{25958F59-CD4A-E340-BFCD-A0810B89AE31}" presName="spVertical1" presStyleCnt="0"/>
      <dgm:spPr/>
    </dgm:pt>
    <dgm:pt modelId="{C429C5C5-099D-644C-AF24-C1A071A33EB5}" type="pres">
      <dgm:prSet presAssocID="{25958F59-CD4A-E340-BFCD-A0810B89AE31}" presName="par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DFEBEFB9-5A63-9243-BE66-04A08D207FDF}" type="pres">
      <dgm:prSet presAssocID="{25958F59-CD4A-E340-BFCD-A0810B89AE31}" presName="spVertical2" presStyleCnt="0"/>
      <dgm:spPr/>
    </dgm:pt>
    <dgm:pt modelId="{7EF17B42-6455-F54C-BBAC-81C4FFD00506}" type="pres">
      <dgm:prSet presAssocID="{25958F59-CD4A-E340-BFCD-A0810B89AE31}" presName="spVertical3" presStyleCnt="0"/>
      <dgm:spPr/>
    </dgm:pt>
    <dgm:pt modelId="{3CA470C7-2559-D346-9F28-1E3E443E3863}" type="pres">
      <dgm:prSet presAssocID="{A964FBB3-8F4B-6448-883E-0A13647E0B02}" presName="space" presStyleCnt="0"/>
      <dgm:spPr/>
    </dgm:pt>
    <dgm:pt modelId="{59FF642F-10FF-7647-9A92-360D1B205C7A}" type="pres">
      <dgm:prSet presAssocID="{B3716B63-6F31-1B41-B801-D85FB4A6E0A5}" presName="linV" presStyleCnt="0"/>
      <dgm:spPr/>
    </dgm:pt>
    <dgm:pt modelId="{541386DE-FDEC-DA4D-BF37-00BD0BF343A0}" type="pres">
      <dgm:prSet presAssocID="{B3716B63-6F31-1B41-B801-D85FB4A6E0A5}" presName="spVertical1" presStyleCnt="0"/>
      <dgm:spPr/>
    </dgm:pt>
    <dgm:pt modelId="{C622893A-4BD3-A242-B92F-7447EEB2ECB3}" type="pres">
      <dgm:prSet presAssocID="{B3716B63-6F31-1B41-B801-D85FB4A6E0A5}" presName="par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3DAA552F-1F7C-7248-9395-7423E031E105}" type="pres">
      <dgm:prSet presAssocID="{B3716B63-6F31-1B41-B801-D85FB4A6E0A5}" presName="spVertical2" presStyleCnt="0"/>
      <dgm:spPr/>
    </dgm:pt>
    <dgm:pt modelId="{C8E53A60-C6F7-C14F-A761-A4F50E5467D1}" type="pres">
      <dgm:prSet presAssocID="{B3716B63-6F31-1B41-B801-D85FB4A6E0A5}" presName="spVertical3" presStyleCnt="0"/>
      <dgm:spPr/>
    </dgm:pt>
    <dgm:pt modelId="{92885AFF-C4D9-2943-96D9-3B4C0F7539A7}" type="pres">
      <dgm:prSet presAssocID="{91A02CC1-82E0-7E46-92BD-88807E068D76}" presName="space" presStyleCnt="0"/>
      <dgm:spPr/>
    </dgm:pt>
    <dgm:pt modelId="{03AB73D6-9135-BE46-AB0C-AB3F063F3A6E}" type="pres">
      <dgm:prSet presAssocID="{65EE93B4-5A6C-0048-9F73-39653C5F90C3}" presName="linV" presStyleCnt="0"/>
      <dgm:spPr/>
    </dgm:pt>
    <dgm:pt modelId="{75278B4E-20C8-5E41-80DA-CDAD859C2092}" type="pres">
      <dgm:prSet presAssocID="{65EE93B4-5A6C-0048-9F73-39653C5F90C3}" presName="spVertical1" presStyleCnt="0"/>
      <dgm:spPr/>
    </dgm:pt>
    <dgm:pt modelId="{1F115987-9799-F74D-992F-24CC7E1A016A}" type="pres">
      <dgm:prSet presAssocID="{65EE93B4-5A6C-0048-9F73-39653C5F90C3}" presName="par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57C7A6EB-0707-5F4A-A758-10435D9ECBDD}" type="pres">
      <dgm:prSet presAssocID="{65EE93B4-5A6C-0048-9F73-39653C5F90C3}" presName="spVertical2" presStyleCnt="0"/>
      <dgm:spPr/>
    </dgm:pt>
    <dgm:pt modelId="{8C07D759-A191-BA41-BCD1-0765AB37952A}" type="pres">
      <dgm:prSet presAssocID="{65EE93B4-5A6C-0048-9F73-39653C5F90C3}" presName="spVertical3" presStyleCnt="0"/>
      <dgm:spPr/>
    </dgm:pt>
    <dgm:pt modelId="{389729F6-B224-E440-9D70-2CE6169EC764}" type="pres">
      <dgm:prSet presAssocID="{32BD9AA5-961F-1C44-B7BF-89D9F83FB4A2}" presName="padding2" presStyleCnt="0"/>
      <dgm:spPr/>
    </dgm:pt>
    <dgm:pt modelId="{1CDA72E7-BA98-F64C-BD40-EF87AC82D2EB}" type="pres">
      <dgm:prSet presAssocID="{32BD9AA5-961F-1C44-B7BF-89D9F83FB4A2}" presName="negArrow" presStyleCnt="0"/>
      <dgm:spPr/>
    </dgm:pt>
    <dgm:pt modelId="{ECCE01BC-1EB1-0344-9660-B02009D38250}" type="pres">
      <dgm:prSet presAssocID="{32BD9AA5-961F-1C44-B7BF-89D9F83FB4A2}" presName="backgroundArrow" presStyleLbl="node1" presStyleIdx="0" presStyleCnt="1"/>
      <dgm:spPr>
        <a:solidFill>
          <a:srgbClr val="FFC000"/>
        </a:solidFill>
      </dgm:spPr>
    </dgm:pt>
  </dgm:ptLst>
  <dgm:cxnLst>
    <dgm:cxn modelId="{FE377E10-FA0A-124C-8F9B-748D09DFB65B}" type="presOf" srcId="{32BD9AA5-961F-1C44-B7BF-89D9F83FB4A2}" destId="{B49E7FA4-D57C-3942-B7FF-D49EA5318B00}" srcOrd="0" destOrd="0" presId="urn:microsoft.com/office/officeart/2005/8/layout/hProcess3"/>
    <dgm:cxn modelId="{EE480116-0AEE-2944-BABA-5B3B9B3F7FB4}" type="presOf" srcId="{007968C4-C58B-504B-8DCE-474A1F37AA43}" destId="{CF1B913D-5702-3243-8B92-1ECEE19F8A64}" srcOrd="0" destOrd="0" presId="urn:microsoft.com/office/officeart/2005/8/layout/hProcess3"/>
    <dgm:cxn modelId="{654DBE2A-5B70-624F-BFF1-4C66C80F8F77}" srcId="{32BD9AA5-961F-1C44-B7BF-89D9F83FB4A2}" destId="{25958F59-CD4A-E340-BFCD-A0810B89AE31}" srcOrd="2" destOrd="0" parTransId="{441D8564-9EAD-0C4C-880E-CCDB1FE3C45D}" sibTransId="{A964FBB3-8F4B-6448-883E-0A13647E0B02}"/>
    <dgm:cxn modelId="{D3BC444B-B12F-434E-B30F-57D3E1984E2E}" type="presOf" srcId="{C5A34E67-9EFE-EB47-8037-88BD289490F5}" destId="{EA5E8A57-48CE-AC4E-A37E-C858D6AC7AD5}" srcOrd="0" destOrd="0" presId="urn:microsoft.com/office/officeart/2005/8/layout/hProcess3"/>
    <dgm:cxn modelId="{29F0A667-A519-424E-BB1D-7835C6218C5A}" srcId="{32BD9AA5-961F-1C44-B7BF-89D9F83FB4A2}" destId="{B3716B63-6F31-1B41-B801-D85FB4A6E0A5}" srcOrd="3" destOrd="0" parTransId="{A7AA87F3-602D-5043-A501-0C7BF641D5A1}" sibTransId="{91A02CC1-82E0-7E46-92BD-88807E068D76}"/>
    <dgm:cxn modelId="{1159E46A-72F7-8945-9653-1CD79F7DD82B}" srcId="{32BD9AA5-961F-1C44-B7BF-89D9F83FB4A2}" destId="{65EE93B4-5A6C-0048-9F73-39653C5F90C3}" srcOrd="4" destOrd="0" parTransId="{49FE0750-BA3C-0B4F-B378-7C7CAF5E6439}" sibTransId="{15C5F0C8-41D6-6545-9743-4DD147657A40}"/>
    <dgm:cxn modelId="{76AF5D79-7ABF-B04E-90D4-145CF0A27A10}" type="presOf" srcId="{65EE93B4-5A6C-0048-9F73-39653C5F90C3}" destId="{1F115987-9799-F74D-992F-24CC7E1A016A}" srcOrd="0" destOrd="0" presId="urn:microsoft.com/office/officeart/2005/8/layout/hProcess3"/>
    <dgm:cxn modelId="{7DC55688-D7DF-F44B-A115-87508522E7B9}" srcId="{32BD9AA5-961F-1C44-B7BF-89D9F83FB4A2}" destId="{C5A34E67-9EFE-EB47-8037-88BD289490F5}" srcOrd="0" destOrd="0" parTransId="{6D1C9AD9-657D-FA4C-BB82-565E8EF46941}" sibTransId="{4549039B-0482-864A-A9B5-3BB480B22D33}"/>
    <dgm:cxn modelId="{AD03E1CC-83D4-CA44-83E3-16ED575340F2}" type="presOf" srcId="{25958F59-CD4A-E340-BFCD-A0810B89AE31}" destId="{C429C5C5-099D-644C-AF24-C1A071A33EB5}" srcOrd="0" destOrd="0" presId="urn:microsoft.com/office/officeart/2005/8/layout/hProcess3"/>
    <dgm:cxn modelId="{ED3155F3-635E-8640-85CA-63347AF4B865}" type="presOf" srcId="{B3716B63-6F31-1B41-B801-D85FB4A6E0A5}" destId="{C622893A-4BD3-A242-B92F-7447EEB2ECB3}" srcOrd="0" destOrd="0" presId="urn:microsoft.com/office/officeart/2005/8/layout/hProcess3"/>
    <dgm:cxn modelId="{0BB609F6-F28A-F449-817A-43321917E9C6}" srcId="{32BD9AA5-961F-1C44-B7BF-89D9F83FB4A2}" destId="{007968C4-C58B-504B-8DCE-474A1F37AA43}" srcOrd="1" destOrd="0" parTransId="{5395CDE6-783F-DC40-B995-808C99AC73DB}" sibTransId="{4F8603A1-41F5-7D45-B083-793C268F8326}"/>
    <dgm:cxn modelId="{B520317A-5241-8647-A605-4AC4159153EC}" type="presParOf" srcId="{B49E7FA4-D57C-3942-B7FF-D49EA5318B00}" destId="{92A19C00-7C85-6C4B-B04B-AE1F4092E817}" srcOrd="0" destOrd="0" presId="urn:microsoft.com/office/officeart/2005/8/layout/hProcess3"/>
    <dgm:cxn modelId="{C1A3C443-F786-9F45-A48E-0358100F7725}" type="presParOf" srcId="{B49E7FA4-D57C-3942-B7FF-D49EA5318B00}" destId="{CF5519EC-8350-044E-AFBB-875CDB8D8BB0}" srcOrd="1" destOrd="0" presId="urn:microsoft.com/office/officeart/2005/8/layout/hProcess3"/>
    <dgm:cxn modelId="{F7A1A166-8DAC-3148-8C00-8D6DDE396C3D}" type="presParOf" srcId="{CF5519EC-8350-044E-AFBB-875CDB8D8BB0}" destId="{86506E05-A9A7-E54D-B237-F6A46CA21149}" srcOrd="0" destOrd="0" presId="urn:microsoft.com/office/officeart/2005/8/layout/hProcess3"/>
    <dgm:cxn modelId="{3ADA0FBA-EB6B-E34E-BCF0-C8FA21C43B0F}" type="presParOf" srcId="{CF5519EC-8350-044E-AFBB-875CDB8D8BB0}" destId="{76776E8C-59F5-D646-AE19-0327C0069244}" srcOrd="1" destOrd="0" presId="urn:microsoft.com/office/officeart/2005/8/layout/hProcess3"/>
    <dgm:cxn modelId="{D348E50F-702C-D34C-8C62-E1E68D93316E}" type="presParOf" srcId="{76776E8C-59F5-D646-AE19-0327C0069244}" destId="{5E0AE42C-FF76-B549-942F-4BBFCDBC2F6C}" srcOrd="0" destOrd="0" presId="urn:microsoft.com/office/officeart/2005/8/layout/hProcess3"/>
    <dgm:cxn modelId="{6F1B78F7-5320-6A48-A44C-CA87F49CE4D4}" type="presParOf" srcId="{76776E8C-59F5-D646-AE19-0327C0069244}" destId="{EA5E8A57-48CE-AC4E-A37E-C858D6AC7AD5}" srcOrd="1" destOrd="0" presId="urn:microsoft.com/office/officeart/2005/8/layout/hProcess3"/>
    <dgm:cxn modelId="{2FB099EA-082D-7444-861C-56D7CC227E38}" type="presParOf" srcId="{76776E8C-59F5-D646-AE19-0327C0069244}" destId="{ED3376BA-0234-BB45-9B4D-3EBF465F0F30}" srcOrd="2" destOrd="0" presId="urn:microsoft.com/office/officeart/2005/8/layout/hProcess3"/>
    <dgm:cxn modelId="{BF83D1B5-D339-2C46-9E3E-C5D1CCF8D28B}" type="presParOf" srcId="{76776E8C-59F5-D646-AE19-0327C0069244}" destId="{38A62666-C393-C543-B198-D6A96E584ADA}" srcOrd="3" destOrd="0" presId="urn:microsoft.com/office/officeart/2005/8/layout/hProcess3"/>
    <dgm:cxn modelId="{A8198A31-3159-E349-BDE3-FFEE4114473F}" type="presParOf" srcId="{CF5519EC-8350-044E-AFBB-875CDB8D8BB0}" destId="{1702BF5E-BABB-4C47-BBD9-CEFF84BBF75D}" srcOrd="2" destOrd="0" presId="urn:microsoft.com/office/officeart/2005/8/layout/hProcess3"/>
    <dgm:cxn modelId="{49C244E2-74EC-8744-A882-BB17A0085FA3}" type="presParOf" srcId="{CF5519EC-8350-044E-AFBB-875CDB8D8BB0}" destId="{DDA20CFA-2371-EF4F-AC11-6E3D8F5D1474}" srcOrd="3" destOrd="0" presId="urn:microsoft.com/office/officeart/2005/8/layout/hProcess3"/>
    <dgm:cxn modelId="{08DE3D22-C76B-4841-9783-23A310FBDFEC}" type="presParOf" srcId="{DDA20CFA-2371-EF4F-AC11-6E3D8F5D1474}" destId="{E9ABC946-FEBF-8045-9B43-0EE03669F5B2}" srcOrd="0" destOrd="0" presId="urn:microsoft.com/office/officeart/2005/8/layout/hProcess3"/>
    <dgm:cxn modelId="{893E7DB9-DAF3-FB4A-B6B9-AAE94430937D}" type="presParOf" srcId="{DDA20CFA-2371-EF4F-AC11-6E3D8F5D1474}" destId="{CF1B913D-5702-3243-8B92-1ECEE19F8A64}" srcOrd="1" destOrd="0" presId="urn:microsoft.com/office/officeart/2005/8/layout/hProcess3"/>
    <dgm:cxn modelId="{F9F9B230-FF07-3A4D-BB69-80C103DC89F4}" type="presParOf" srcId="{DDA20CFA-2371-EF4F-AC11-6E3D8F5D1474}" destId="{301802E1-92DF-E844-9CA9-04DE8145B4E1}" srcOrd="2" destOrd="0" presId="urn:microsoft.com/office/officeart/2005/8/layout/hProcess3"/>
    <dgm:cxn modelId="{BC93E0F1-FAC0-F747-B0F6-098380033B52}" type="presParOf" srcId="{DDA20CFA-2371-EF4F-AC11-6E3D8F5D1474}" destId="{F82D0393-7703-674A-B542-E985BBF5E6F9}" srcOrd="3" destOrd="0" presId="urn:microsoft.com/office/officeart/2005/8/layout/hProcess3"/>
    <dgm:cxn modelId="{2012232B-BCA8-224A-94CA-139E323CB6E7}" type="presParOf" srcId="{CF5519EC-8350-044E-AFBB-875CDB8D8BB0}" destId="{C27A2F86-D4BA-194D-B3A6-682EA5F2C778}" srcOrd="4" destOrd="0" presId="urn:microsoft.com/office/officeart/2005/8/layout/hProcess3"/>
    <dgm:cxn modelId="{C5CDCE87-D07D-9141-8A8C-9A828CECACCC}" type="presParOf" srcId="{CF5519EC-8350-044E-AFBB-875CDB8D8BB0}" destId="{AC7B2B44-4F4D-8B4D-8BAB-454229DD97E6}" srcOrd="5" destOrd="0" presId="urn:microsoft.com/office/officeart/2005/8/layout/hProcess3"/>
    <dgm:cxn modelId="{934E0068-44CE-B642-A359-814363353962}" type="presParOf" srcId="{AC7B2B44-4F4D-8B4D-8BAB-454229DD97E6}" destId="{623C7099-6288-B844-AA19-024E2A177F1D}" srcOrd="0" destOrd="0" presId="urn:microsoft.com/office/officeart/2005/8/layout/hProcess3"/>
    <dgm:cxn modelId="{49C833F2-6286-FE49-AF8C-59B7D1779760}" type="presParOf" srcId="{AC7B2B44-4F4D-8B4D-8BAB-454229DD97E6}" destId="{C429C5C5-099D-644C-AF24-C1A071A33EB5}" srcOrd="1" destOrd="0" presId="urn:microsoft.com/office/officeart/2005/8/layout/hProcess3"/>
    <dgm:cxn modelId="{D21F4C94-6863-0441-87E3-3E7C4A0F7AB9}" type="presParOf" srcId="{AC7B2B44-4F4D-8B4D-8BAB-454229DD97E6}" destId="{DFEBEFB9-5A63-9243-BE66-04A08D207FDF}" srcOrd="2" destOrd="0" presId="urn:microsoft.com/office/officeart/2005/8/layout/hProcess3"/>
    <dgm:cxn modelId="{4E6DFDE5-2414-DE44-A85B-FFE7B74D8066}" type="presParOf" srcId="{AC7B2B44-4F4D-8B4D-8BAB-454229DD97E6}" destId="{7EF17B42-6455-F54C-BBAC-81C4FFD00506}" srcOrd="3" destOrd="0" presId="urn:microsoft.com/office/officeart/2005/8/layout/hProcess3"/>
    <dgm:cxn modelId="{125A127A-F58C-1A4F-96F8-5DD69C01BD10}" type="presParOf" srcId="{CF5519EC-8350-044E-AFBB-875CDB8D8BB0}" destId="{3CA470C7-2559-D346-9F28-1E3E443E3863}" srcOrd="6" destOrd="0" presId="urn:microsoft.com/office/officeart/2005/8/layout/hProcess3"/>
    <dgm:cxn modelId="{FA9784C6-293E-634D-BA5C-75D67C7A60F6}" type="presParOf" srcId="{CF5519EC-8350-044E-AFBB-875CDB8D8BB0}" destId="{59FF642F-10FF-7647-9A92-360D1B205C7A}" srcOrd="7" destOrd="0" presId="urn:microsoft.com/office/officeart/2005/8/layout/hProcess3"/>
    <dgm:cxn modelId="{32A63FF8-DDC5-0A46-8CE6-B8CE7F6798A9}" type="presParOf" srcId="{59FF642F-10FF-7647-9A92-360D1B205C7A}" destId="{541386DE-FDEC-DA4D-BF37-00BD0BF343A0}" srcOrd="0" destOrd="0" presId="urn:microsoft.com/office/officeart/2005/8/layout/hProcess3"/>
    <dgm:cxn modelId="{2B7260A9-64B3-9041-83F7-F21F9FD400F0}" type="presParOf" srcId="{59FF642F-10FF-7647-9A92-360D1B205C7A}" destId="{C622893A-4BD3-A242-B92F-7447EEB2ECB3}" srcOrd="1" destOrd="0" presId="urn:microsoft.com/office/officeart/2005/8/layout/hProcess3"/>
    <dgm:cxn modelId="{C37B1954-B1B2-8446-A5FD-0895894C675A}" type="presParOf" srcId="{59FF642F-10FF-7647-9A92-360D1B205C7A}" destId="{3DAA552F-1F7C-7248-9395-7423E031E105}" srcOrd="2" destOrd="0" presId="urn:microsoft.com/office/officeart/2005/8/layout/hProcess3"/>
    <dgm:cxn modelId="{85966A03-CAA8-FB41-846F-7702E245E8F7}" type="presParOf" srcId="{59FF642F-10FF-7647-9A92-360D1B205C7A}" destId="{C8E53A60-C6F7-C14F-A761-A4F50E5467D1}" srcOrd="3" destOrd="0" presId="urn:microsoft.com/office/officeart/2005/8/layout/hProcess3"/>
    <dgm:cxn modelId="{AADE2F16-73EB-F147-9C2D-3D3E4EE68626}" type="presParOf" srcId="{CF5519EC-8350-044E-AFBB-875CDB8D8BB0}" destId="{92885AFF-C4D9-2943-96D9-3B4C0F7539A7}" srcOrd="8" destOrd="0" presId="urn:microsoft.com/office/officeart/2005/8/layout/hProcess3"/>
    <dgm:cxn modelId="{572B7680-03E3-974C-A9E9-EEADBEDC30EB}" type="presParOf" srcId="{CF5519EC-8350-044E-AFBB-875CDB8D8BB0}" destId="{03AB73D6-9135-BE46-AB0C-AB3F063F3A6E}" srcOrd="9" destOrd="0" presId="urn:microsoft.com/office/officeart/2005/8/layout/hProcess3"/>
    <dgm:cxn modelId="{A7C5F607-1248-094C-8F23-AAA38645F195}" type="presParOf" srcId="{03AB73D6-9135-BE46-AB0C-AB3F063F3A6E}" destId="{75278B4E-20C8-5E41-80DA-CDAD859C2092}" srcOrd="0" destOrd="0" presId="urn:microsoft.com/office/officeart/2005/8/layout/hProcess3"/>
    <dgm:cxn modelId="{CEA4713F-1217-2B45-A260-78AA142607C3}" type="presParOf" srcId="{03AB73D6-9135-BE46-AB0C-AB3F063F3A6E}" destId="{1F115987-9799-F74D-992F-24CC7E1A016A}" srcOrd="1" destOrd="0" presId="urn:microsoft.com/office/officeart/2005/8/layout/hProcess3"/>
    <dgm:cxn modelId="{BDA826B2-C1CD-A44C-B7FC-6293437C185A}" type="presParOf" srcId="{03AB73D6-9135-BE46-AB0C-AB3F063F3A6E}" destId="{57C7A6EB-0707-5F4A-A758-10435D9ECBDD}" srcOrd="2" destOrd="0" presId="urn:microsoft.com/office/officeart/2005/8/layout/hProcess3"/>
    <dgm:cxn modelId="{86F0E1CC-55E5-3047-8EB2-871948318ABD}" type="presParOf" srcId="{03AB73D6-9135-BE46-AB0C-AB3F063F3A6E}" destId="{8C07D759-A191-BA41-BCD1-0765AB37952A}" srcOrd="3" destOrd="0" presId="urn:microsoft.com/office/officeart/2005/8/layout/hProcess3"/>
    <dgm:cxn modelId="{C8461FE8-B050-F940-85B4-3E3FB79C31DB}" type="presParOf" srcId="{CF5519EC-8350-044E-AFBB-875CDB8D8BB0}" destId="{389729F6-B224-E440-9D70-2CE6169EC764}" srcOrd="10" destOrd="0" presId="urn:microsoft.com/office/officeart/2005/8/layout/hProcess3"/>
    <dgm:cxn modelId="{5EFFFC51-9B39-774D-B895-A147D37AE973}" type="presParOf" srcId="{CF5519EC-8350-044E-AFBB-875CDB8D8BB0}" destId="{1CDA72E7-BA98-F64C-BD40-EF87AC82D2EB}" srcOrd="11" destOrd="0" presId="urn:microsoft.com/office/officeart/2005/8/layout/hProcess3"/>
    <dgm:cxn modelId="{6AD44263-6A50-AD41-B49B-34E691501C7F}" type="presParOf" srcId="{CF5519EC-8350-044E-AFBB-875CDB8D8BB0}" destId="{ECCE01BC-1EB1-0344-9660-B02009D38250}" srcOrd="12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6D7442-C4E7-8749-9F03-EF97B64CC73C}" type="doc">
      <dgm:prSet loTypeId="urn:microsoft.com/office/officeart/2005/8/layout/cycle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3416D30-BB3B-6C42-9B21-007955189856}">
      <dgm:prSet phldrT="[文本]"/>
      <dgm:spPr/>
      <dgm:t>
        <a:bodyPr/>
        <a:lstStyle/>
        <a:p>
          <a:r>
            <a:rPr lang="zh-CN" altLang="en-US" dirty="0"/>
            <a:t>制度</a:t>
          </a:r>
          <a:endParaRPr lang="en-US" altLang="zh-CN" dirty="0"/>
        </a:p>
        <a:p>
          <a:r>
            <a:rPr lang="zh-CN" altLang="en-US" dirty="0"/>
            <a:t>缺陷</a:t>
          </a:r>
        </a:p>
      </dgm:t>
    </dgm:pt>
    <dgm:pt modelId="{A090C65C-0CA3-A14E-A456-376E6277E0D7}" cxnId="{728D89A5-6B82-9D4D-B6FE-FEDF04684E76}" type="parTrans">
      <dgm:prSet/>
      <dgm:spPr/>
      <dgm:t>
        <a:bodyPr/>
        <a:lstStyle/>
        <a:p>
          <a:endParaRPr lang="zh-CN" altLang="en-US"/>
        </a:p>
      </dgm:t>
    </dgm:pt>
    <dgm:pt modelId="{DECF7695-93B6-5144-BDE3-005E44600A16}" cxnId="{728D89A5-6B82-9D4D-B6FE-FEDF04684E76}" type="sibTrans">
      <dgm:prSet/>
      <dgm:spPr/>
      <dgm:t>
        <a:bodyPr/>
        <a:lstStyle/>
        <a:p>
          <a:endParaRPr lang="zh-CN" altLang="en-US"/>
        </a:p>
      </dgm:t>
    </dgm:pt>
    <dgm:pt modelId="{66769E8B-E299-0E42-98B9-512D46EE5B47}">
      <dgm:prSet phldrT="[文本]"/>
      <dgm:spPr/>
      <dgm:t>
        <a:bodyPr/>
        <a:lstStyle/>
        <a:p>
          <a:r>
            <a:rPr lang="zh-CN" altLang="en-US" dirty="0"/>
            <a:t>监督</a:t>
          </a:r>
          <a:r>
            <a:rPr lang="en-US" altLang="zh-CN" dirty="0"/>
            <a:t>/</a:t>
          </a:r>
          <a:r>
            <a:rPr lang="zh-CN" altLang="en-US" dirty="0"/>
            <a:t>执行不到位</a:t>
          </a:r>
        </a:p>
      </dgm:t>
    </dgm:pt>
    <dgm:pt modelId="{A1830E2B-55D7-A14C-A5F6-1994D1FEDB43}" cxnId="{C2237D04-41EF-E54A-A295-62D7F9F5497C}" type="parTrans">
      <dgm:prSet/>
      <dgm:spPr/>
      <dgm:t>
        <a:bodyPr/>
        <a:lstStyle/>
        <a:p>
          <a:endParaRPr lang="zh-CN" altLang="en-US"/>
        </a:p>
      </dgm:t>
    </dgm:pt>
    <dgm:pt modelId="{2B0D0FA5-28C2-6643-85BC-3A232958E33B}" cxnId="{C2237D04-41EF-E54A-A295-62D7F9F5497C}" type="sibTrans">
      <dgm:prSet/>
      <dgm:spPr/>
      <dgm:t>
        <a:bodyPr/>
        <a:lstStyle/>
        <a:p>
          <a:endParaRPr lang="zh-CN" altLang="en-US"/>
        </a:p>
      </dgm:t>
    </dgm:pt>
    <dgm:pt modelId="{A58DF94C-6845-4745-B8B1-5119AE137426}">
      <dgm:prSet phldrT="[文本]"/>
      <dgm:spPr/>
      <dgm:t>
        <a:bodyPr/>
        <a:lstStyle/>
        <a:p>
          <a:r>
            <a:rPr lang="zh-CN" altLang="en-US" dirty="0"/>
            <a:t>缺乏</a:t>
          </a:r>
          <a:endParaRPr lang="en-US" altLang="zh-CN" dirty="0"/>
        </a:p>
        <a:p>
          <a:r>
            <a:rPr lang="zh-CN" altLang="en-US" dirty="0"/>
            <a:t>认识</a:t>
          </a:r>
        </a:p>
      </dgm:t>
    </dgm:pt>
    <dgm:pt modelId="{AA30C1E2-4537-584C-982F-83EB9869C24B}" cxnId="{670C5D8E-EFE7-A541-866C-09D3DD8306C0}" type="parTrans">
      <dgm:prSet/>
      <dgm:spPr/>
      <dgm:t>
        <a:bodyPr/>
        <a:lstStyle/>
        <a:p>
          <a:endParaRPr lang="zh-CN" altLang="en-US"/>
        </a:p>
      </dgm:t>
    </dgm:pt>
    <dgm:pt modelId="{43D5F80A-FB1E-A94B-804F-0BD34158E4C5}" cxnId="{670C5D8E-EFE7-A541-866C-09D3DD8306C0}" type="sibTrans">
      <dgm:prSet/>
      <dgm:spPr/>
      <dgm:t>
        <a:bodyPr/>
        <a:lstStyle/>
        <a:p>
          <a:endParaRPr lang="zh-CN" altLang="en-US"/>
        </a:p>
      </dgm:t>
    </dgm:pt>
    <dgm:pt modelId="{8CF32AF2-9FA8-8A4A-B725-503DF0B898BC}">
      <dgm:prSet phldrT="[文本]"/>
      <dgm:spPr/>
      <dgm:t>
        <a:bodyPr/>
        <a:lstStyle/>
        <a:p>
          <a:r>
            <a:rPr lang="zh-CN" altLang="en-US" dirty="0"/>
            <a:t>利益</a:t>
          </a:r>
          <a:endParaRPr lang="en-US" altLang="zh-CN" dirty="0"/>
        </a:p>
        <a:p>
          <a:r>
            <a:rPr lang="zh-CN" altLang="en-US" dirty="0"/>
            <a:t>驱使</a:t>
          </a:r>
        </a:p>
      </dgm:t>
    </dgm:pt>
    <dgm:pt modelId="{77C6D798-050E-CD44-9ECF-B77EFE4D5E4C}" cxnId="{5475AE4D-C1D3-A44A-BDAE-6C61119B4B1F}" type="parTrans">
      <dgm:prSet/>
      <dgm:spPr/>
      <dgm:t>
        <a:bodyPr/>
        <a:lstStyle/>
        <a:p>
          <a:endParaRPr lang="zh-CN" altLang="en-US"/>
        </a:p>
      </dgm:t>
    </dgm:pt>
    <dgm:pt modelId="{B8F12273-9282-734A-8E44-4F63D1A71235}" cxnId="{5475AE4D-C1D3-A44A-BDAE-6C61119B4B1F}" type="sibTrans">
      <dgm:prSet/>
      <dgm:spPr/>
      <dgm:t>
        <a:bodyPr/>
        <a:lstStyle/>
        <a:p>
          <a:endParaRPr lang="zh-CN" altLang="en-US"/>
        </a:p>
      </dgm:t>
    </dgm:pt>
    <dgm:pt modelId="{25C0D8EF-7E5E-344D-A2BB-22F43DBC8046}">
      <dgm:prSet phldrT="[文本]"/>
      <dgm:spPr/>
      <dgm:t>
        <a:bodyPr/>
        <a:lstStyle/>
        <a:p>
          <a:r>
            <a:rPr lang="zh-CN" altLang="en-US" dirty="0"/>
            <a:t>落地能力不足</a:t>
          </a:r>
        </a:p>
      </dgm:t>
    </dgm:pt>
    <dgm:pt modelId="{5201331C-370D-AE46-8345-866ECDA2DCE8}" cxnId="{06C67DDF-E5FE-064D-929A-EA63F4EAB776}" type="parTrans">
      <dgm:prSet/>
      <dgm:spPr/>
      <dgm:t>
        <a:bodyPr/>
        <a:lstStyle/>
        <a:p>
          <a:endParaRPr lang="zh-CN" altLang="en-US"/>
        </a:p>
      </dgm:t>
    </dgm:pt>
    <dgm:pt modelId="{CADC90C0-30FA-E24C-8E89-9D43603EE205}" cxnId="{06C67DDF-E5FE-064D-929A-EA63F4EAB776}" type="sibTrans">
      <dgm:prSet/>
      <dgm:spPr/>
      <dgm:t>
        <a:bodyPr/>
        <a:lstStyle/>
        <a:p>
          <a:endParaRPr lang="zh-CN" altLang="en-US"/>
        </a:p>
      </dgm:t>
    </dgm:pt>
    <dgm:pt modelId="{AAF308E8-7830-1643-B483-C703D9237838}" type="pres">
      <dgm:prSet presAssocID="{9A6D7442-C4E7-8749-9F03-EF97B64CC73C}" presName="cycle" presStyleCnt="0">
        <dgm:presLayoutVars>
          <dgm:dir/>
          <dgm:resizeHandles val="exact"/>
        </dgm:presLayoutVars>
      </dgm:prSet>
      <dgm:spPr/>
    </dgm:pt>
    <dgm:pt modelId="{47D170FE-A8B8-7541-842F-E4D6E36C54D3}" type="pres">
      <dgm:prSet presAssocID="{43416D30-BB3B-6C42-9B21-007955189856}" presName="node" presStyleLbl="node1" presStyleIdx="0" presStyleCnt="5">
        <dgm:presLayoutVars>
          <dgm:bulletEnabled val="1"/>
        </dgm:presLayoutVars>
      </dgm:prSet>
      <dgm:spPr/>
    </dgm:pt>
    <dgm:pt modelId="{83ADDC49-4C08-684B-B619-42B9786A3FA3}" type="pres">
      <dgm:prSet presAssocID="{DECF7695-93B6-5144-BDE3-005E44600A16}" presName="sibTrans" presStyleLbl="sibTrans2D1" presStyleIdx="0" presStyleCnt="5"/>
      <dgm:spPr/>
    </dgm:pt>
    <dgm:pt modelId="{928E6FDC-7BE1-A543-B5FC-0E7FC4C388D5}" type="pres">
      <dgm:prSet presAssocID="{DECF7695-93B6-5144-BDE3-005E44600A16}" presName="connectorText" presStyleLbl="sibTrans2D1" presStyleIdx="0" presStyleCnt="5"/>
      <dgm:spPr/>
    </dgm:pt>
    <dgm:pt modelId="{A843DCB6-E5C3-D846-AC8D-01C4AAF13D48}" type="pres">
      <dgm:prSet presAssocID="{66769E8B-E299-0E42-98B9-512D46EE5B47}" presName="node" presStyleLbl="node1" presStyleIdx="1" presStyleCnt="5">
        <dgm:presLayoutVars>
          <dgm:bulletEnabled val="1"/>
        </dgm:presLayoutVars>
      </dgm:prSet>
      <dgm:spPr/>
    </dgm:pt>
    <dgm:pt modelId="{FB37BB73-1C02-3F43-B7E0-94D7E1564BC7}" type="pres">
      <dgm:prSet presAssocID="{2B0D0FA5-28C2-6643-85BC-3A232958E33B}" presName="sibTrans" presStyleLbl="sibTrans2D1" presStyleIdx="1" presStyleCnt="5"/>
      <dgm:spPr/>
    </dgm:pt>
    <dgm:pt modelId="{6830BCDC-9B30-1644-A261-0FA75779A638}" type="pres">
      <dgm:prSet presAssocID="{2B0D0FA5-28C2-6643-85BC-3A232958E33B}" presName="connectorText" presStyleLbl="sibTrans2D1" presStyleIdx="1" presStyleCnt="5"/>
      <dgm:spPr/>
    </dgm:pt>
    <dgm:pt modelId="{6B0A4A70-BE77-214E-86EE-462FE584E7E0}" type="pres">
      <dgm:prSet presAssocID="{A58DF94C-6845-4745-B8B1-5119AE137426}" presName="node" presStyleLbl="node1" presStyleIdx="2" presStyleCnt="5">
        <dgm:presLayoutVars>
          <dgm:bulletEnabled val="1"/>
        </dgm:presLayoutVars>
      </dgm:prSet>
      <dgm:spPr/>
    </dgm:pt>
    <dgm:pt modelId="{EE3506DF-C183-6245-A5C3-AE23319BD5CD}" type="pres">
      <dgm:prSet presAssocID="{43D5F80A-FB1E-A94B-804F-0BD34158E4C5}" presName="sibTrans" presStyleLbl="sibTrans2D1" presStyleIdx="2" presStyleCnt="5"/>
      <dgm:spPr/>
    </dgm:pt>
    <dgm:pt modelId="{D6E1014E-49CD-A944-B96B-9D448BD4B993}" type="pres">
      <dgm:prSet presAssocID="{43D5F80A-FB1E-A94B-804F-0BD34158E4C5}" presName="connectorText" presStyleLbl="sibTrans2D1" presStyleIdx="2" presStyleCnt="5"/>
      <dgm:spPr/>
    </dgm:pt>
    <dgm:pt modelId="{22D5141D-4D3B-D940-8BC3-973E73D3B95F}" type="pres">
      <dgm:prSet presAssocID="{8CF32AF2-9FA8-8A4A-B725-503DF0B898BC}" presName="node" presStyleLbl="node1" presStyleIdx="3" presStyleCnt="5">
        <dgm:presLayoutVars>
          <dgm:bulletEnabled val="1"/>
        </dgm:presLayoutVars>
      </dgm:prSet>
      <dgm:spPr/>
    </dgm:pt>
    <dgm:pt modelId="{CE52711D-47E6-9D4A-B65B-EA3A89EB9B5E}" type="pres">
      <dgm:prSet presAssocID="{B8F12273-9282-734A-8E44-4F63D1A71235}" presName="sibTrans" presStyleLbl="sibTrans2D1" presStyleIdx="3" presStyleCnt="5"/>
      <dgm:spPr/>
    </dgm:pt>
    <dgm:pt modelId="{0BDA0A85-2DAB-0F45-865F-87A987E74DA5}" type="pres">
      <dgm:prSet presAssocID="{B8F12273-9282-734A-8E44-4F63D1A71235}" presName="connectorText" presStyleLbl="sibTrans2D1" presStyleIdx="3" presStyleCnt="5"/>
      <dgm:spPr/>
    </dgm:pt>
    <dgm:pt modelId="{154DFEB9-46DC-624C-87EA-58ADE29527FA}" type="pres">
      <dgm:prSet presAssocID="{25C0D8EF-7E5E-344D-A2BB-22F43DBC8046}" presName="node" presStyleLbl="node1" presStyleIdx="4" presStyleCnt="5">
        <dgm:presLayoutVars>
          <dgm:bulletEnabled val="1"/>
        </dgm:presLayoutVars>
      </dgm:prSet>
      <dgm:spPr/>
    </dgm:pt>
    <dgm:pt modelId="{DB0BEB55-3AFF-C14F-A888-BA295FD4DE4A}" type="pres">
      <dgm:prSet presAssocID="{CADC90C0-30FA-E24C-8E89-9D43603EE205}" presName="sibTrans" presStyleLbl="sibTrans2D1" presStyleIdx="4" presStyleCnt="5"/>
      <dgm:spPr/>
    </dgm:pt>
    <dgm:pt modelId="{A06DB7B8-BB4E-9244-8E9E-0595DE34A099}" type="pres">
      <dgm:prSet presAssocID="{CADC90C0-30FA-E24C-8E89-9D43603EE205}" presName="connectorText" presStyleLbl="sibTrans2D1" presStyleIdx="4" presStyleCnt="5"/>
      <dgm:spPr/>
    </dgm:pt>
  </dgm:ptLst>
  <dgm:cxnLst>
    <dgm:cxn modelId="{C2237D04-41EF-E54A-A295-62D7F9F5497C}" srcId="{9A6D7442-C4E7-8749-9F03-EF97B64CC73C}" destId="{66769E8B-E299-0E42-98B9-512D46EE5B47}" srcOrd="1" destOrd="0" parTransId="{A1830E2B-55D7-A14C-A5F6-1994D1FEDB43}" sibTransId="{2B0D0FA5-28C2-6643-85BC-3A232958E33B}"/>
    <dgm:cxn modelId="{519A7407-1B5B-A549-9FCB-BB2BB86C0371}" type="presOf" srcId="{43D5F80A-FB1E-A94B-804F-0BD34158E4C5}" destId="{D6E1014E-49CD-A944-B96B-9D448BD4B993}" srcOrd="1" destOrd="0" presId="urn:microsoft.com/office/officeart/2005/8/layout/cycle2"/>
    <dgm:cxn modelId="{C8C7D518-AA42-7E44-8E58-96BAF849DFBE}" type="presOf" srcId="{B8F12273-9282-734A-8E44-4F63D1A71235}" destId="{CE52711D-47E6-9D4A-B65B-EA3A89EB9B5E}" srcOrd="0" destOrd="0" presId="urn:microsoft.com/office/officeart/2005/8/layout/cycle2"/>
    <dgm:cxn modelId="{4C484C1A-63DF-CD4F-B158-3DAFE9417551}" type="presOf" srcId="{2B0D0FA5-28C2-6643-85BC-3A232958E33B}" destId="{6830BCDC-9B30-1644-A261-0FA75779A638}" srcOrd="1" destOrd="0" presId="urn:microsoft.com/office/officeart/2005/8/layout/cycle2"/>
    <dgm:cxn modelId="{9152E624-FFAF-E94B-8469-46543CBDEE37}" type="presOf" srcId="{2B0D0FA5-28C2-6643-85BC-3A232958E33B}" destId="{FB37BB73-1C02-3F43-B7E0-94D7E1564BC7}" srcOrd="0" destOrd="0" presId="urn:microsoft.com/office/officeart/2005/8/layout/cycle2"/>
    <dgm:cxn modelId="{5475AE4D-C1D3-A44A-BDAE-6C61119B4B1F}" srcId="{9A6D7442-C4E7-8749-9F03-EF97B64CC73C}" destId="{8CF32AF2-9FA8-8A4A-B725-503DF0B898BC}" srcOrd="3" destOrd="0" parTransId="{77C6D798-050E-CD44-9ECF-B77EFE4D5E4C}" sibTransId="{B8F12273-9282-734A-8E44-4F63D1A71235}"/>
    <dgm:cxn modelId="{CA9FE553-5B0D-E24C-A7BA-8C516895E29D}" type="presOf" srcId="{CADC90C0-30FA-E24C-8E89-9D43603EE205}" destId="{DB0BEB55-3AFF-C14F-A888-BA295FD4DE4A}" srcOrd="0" destOrd="0" presId="urn:microsoft.com/office/officeart/2005/8/layout/cycle2"/>
    <dgm:cxn modelId="{CE2CF96B-0EC5-2940-A2BB-DC3AA0A45E57}" type="presOf" srcId="{25C0D8EF-7E5E-344D-A2BB-22F43DBC8046}" destId="{154DFEB9-46DC-624C-87EA-58ADE29527FA}" srcOrd="0" destOrd="0" presId="urn:microsoft.com/office/officeart/2005/8/layout/cycle2"/>
    <dgm:cxn modelId="{D40E0075-5851-E54A-9C2B-B4A5A6BA574B}" type="presOf" srcId="{43416D30-BB3B-6C42-9B21-007955189856}" destId="{47D170FE-A8B8-7541-842F-E4D6E36C54D3}" srcOrd="0" destOrd="0" presId="urn:microsoft.com/office/officeart/2005/8/layout/cycle2"/>
    <dgm:cxn modelId="{903EA987-1646-F048-B907-DF25BE7DB9EE}" type="presOf" srcId="{CADC90C0-30FA-E24C-8E89-9D43603EE205}" destId="{A06DB7B8-BB4E-9244-8E9E-0595DE34A099}" srcOrd="1" destOrd="0" presId="urn:microsoft.com/office/officeart/2005/8/layout/cycle2"/>
    <dgm:cxn modelId="{670C5D8E-EFE7-A541-866C-09D3DD8306C0}" srcId="{9A6D7442-C4E7-8749-9F03-EF97B64CC73C}" destId="{A58DF94C-6845-4745-B8B1-5119AE137426}" srcOrd="2" destOrd="0" parTransId="{AA30C1E2-4537-584C-982F-83EB9869C24B}" sibTransId="{43D5F80A-FB1E-A94B-804F-0BD34158E4C5}"/>
    <dgm:cxn modelId="{EDA4139B-4FE7-354C-96D6-DBC6A81EE697}" type="presOf" srcId="{66769E8B-E299-0E42-98B9-512D46EE5B47}" destId="{A843DCB6-E5C3-D846-AC8D-01C4AAF13D48}" srcOrd="0" destOrd="0" presId="urn:microsoft.com/office/officeart/2005/8/layout/cycle2"/>
    <dgm:cxn modelId="{728D89A5-6B82-9D4D-B6FE-FEDF04684E76}" srcId="{9A6D7442-C4E7-8749-9F03-EF97B64CC73C}" destId="{43416D30-BB3B-6C42-9B21-007955189856}" srcOrd="0" destOrd="0" parTransId="{A090C65C-0CA3-A14E-A456-376E6277E0D7}" sibTransId="{DECF7695-93B6-5144-BDE3-005E44600A16}"/>
    <dgm:cxn modelId="{A2602CAB-540F-E341-B458-3AE921C493B9}" type="presOf" srcId="{DECF7695-93B6-5144-BDE3-005E44600A16}" destId="{83ADDC49-4C08-684B-B619-42B9786A3FA3}" srcOrd="0" destOrd="0" presId="urn:microsoft.com/office/officeart/2005/8/layout/cycle2"/>
    <dgm:cxn modelId="{C9E451B0-ECBD-4548-9768-0E6BF7233222}" type="presOf" srcId="{A58DF94C-6845-4745-B8B1-5119AE137426}" destId="{6B0A4A70-BE77-214E-86EE-462FE584E7E0}" srcOrd="0" destOrd="0" presId="urn:microsoft.com/office/officeart/2005/8/layout/cycle2"/>
    <dgm:cxn modelId="{19B314BC-B7D6-F543-A038-E3A7E933F88D}" type="presOf" srcId="{8CF32AF2-9FA8-8A4A-B725-503DF0B898BC}" destId="{22D5141D-4D3B-D940-8BC3-973E73D3B95F}" srcOrd="0" destOrd="0" presId="urn:microsoft.com/office/officeart/2005/8/layout/cycle2"/>
    <dgm:cxn modelId="{137730BE-1271-EC49-BE59-DEDF9DE10347}" type="presOf" srcId="{43D5F80A-FB1E-A94B-804F-0BD34158E4C5}" destId="{EE3506DF-C183-6245-A5C3-AE23319BD5CD}" srcOrd="0" destOrd="0" presId="urn:microsoft.com/office/officeart/2005/8/layout/cycle2"/>
    <dgm:cxn modelId="{06C67DDF-E5FE-064D-929A-EA63F4EAB776}" srcId="{9A6D7442-C4E7-8749-9F03-EF97B64CC73C}" destId="{25C0D8EF-7E5E-344D-A2BB-22F43DBC8046}" srcOrd="4" destOrd="0" parTransId="{5201331C-370D-AE46-8345-866ECDA2DCE8}" sibTransId="{CADC90C0-30FA-E24C-8E89-9D43603EE205}"/>
    <dgm:cxn modelId="{FD2431EC-2F19-9745-AF90-850FD57544AD}" type="presOf" srcId="{DECF7695-93B6-5144-BDE3-005E44600A16}" destId="{928E6FDC-7BE1-A543-B5FC-0E7FC4C388D5}" srcOrd="1" destOrd="0" presId="urn:microsoft.com/office/officeart/2005/8/layout/cycle2"/>
    <dgm:cxn modelId="{53E0E2F2-378B-CC49-9C0A-E06761A6B57D}" type="presOf" srcId="{9A6D7442-C4E7-8749-9F03-EF97B64CC73C}" destId="{AAF308E8-7830-1643-B483-C703D9237838}" srcOrd="0" destOrd="0" presId="urn:microsoft.com/office/officeart/2005/8/layout/cycle2"/>
    <dgm:cxn modelId="{BF77ECFB-0CF1-4341-9260-32D5B96C03CD}" type="presOf" srcId="{B8F12273-9282-734A-8E44-4F63D1A71235}" destId="{0BDA0A85-2DAB-0F45-865F-87A987E74DA5}" srcOrd="1" destOrd="0" presId="urn:microsoft.com/office/officeart/2005/8/layout/cycle2"/>
    <dgm:cxn modelId="{EBFF62C4-B506-A442-9D63-134F20AA7253}" type="presParOf" srcId="{AAF308E8-7830-1643-B483-C703D9237838}" destId="{47D170FE-A8B8-7541-842F-E4D6E36C54D3}" srcOrd="0" destOrd="0" presId="urn:microsoft.com/office/officeart/2005/8/layout/cycle2"/>
    <dgm:cxn modelId="{57A7B96E-F554-6742-A10D-A779D185DEA4}" type="presParOf" srcId="{AAF308E8-7830-1643-B483-C703D9237838}" destId="{83ADDC49-4C08-684B-B619-42B9786A3FA3}" srcOrd="1" destOrd="0" presId="urn:microsoft.com/office/officeart/2005/8/layout/cycle2"/>
    <dgm:cxn modelId="{D1B033F3-5EE2-0549-A6D3-4322B210DF71}" type="presParOf" srcId="{83ADDC49-4C08-684B-B619-42B9786A3FA3}" destId="{928E6FDC-7BE1-A543-B5FC-0E7FC4C388D5}" srcOrd="0" destOrd="0" presId="urn:microsoft.com/office/officeart/2005/8/layout/cycle2"/>
    <dgm:cxn modelId="{D4BDEFDF-CA11-8F4F-AB50-8FF8D7D0B45F}" type="presParOf" srcId="{AAF308E8-7830-1643-B483-C703D9237838}" destId="{A843DCB6-E5C3-D846-AC8D-01C4AAF13D48}" srcOrd="2" destOrd="0" presId="urn:microsoft.com/office/officeart/2005/8/layout/cycle2"/>
    <dgm:cxn modelId="{283CA83E-B688-AA4F-8CA9-D22A8D48A660}" type="presParOf" srcId="{AAF308E8-7830-1643-B483-C703D9237838}" destId="{FB37BB73-1C02-3F43-B7E0-94D7E1564BC7}" srcOrd="3" destOrd="0" presId="urn:microsoft.com/office/officeart/2005/8/layout/cycle2"/>
    <dgm:cxn modelId="{7FACC53E-230F-8F40-9AE8-CC4665FD070B}" type="presParOf" srcId="{FB37BB73-1C02-3F43-B7E0-94D7E1564BC7}" destId="{6830BCDC-9B30-1644-A261-0FA75779A638}" srcOrd="0" destOrd="0" presId="urn:microsoft.com/office/officeart/2005/8/layout/cycle2"/>
    <dgm:cxn modelId="{8C6EA00A-5318-7B47-98B6-57850ACE15F6}" type="presParOf" srcId="{AAF308E8-7830-1643-B483-C703D9237838}" destId="{6B0A4A70-BE77-214E-86EE-462FE584E7E0}" srcOrd="4" destOrd="0" presId="urn:microsoft.com/office/officeart/2005/8/layout/cycle2"/>
    <dgm:cxn modelId="{A610D130-A2BA-644A-B918-79332FE0A7B5}" type="presParOf" srcId="{AAF308E8-7830-1643-B483-C703D9237838}" destId="{EE3506DF-C183-6245-A5C3-AE23319BD5CD}" srcOrd="5" destOrd="0" presId="urn:microsoft.com/office/officeart/2005/8/layout/cycle2"/>
    <dgm:cxn modelId="{79A6A5F6-2677-924E-90B8-C97060E51E97}" type="presParOf" srcId="{EE3506DF-C183-6245-A5C3-AE23319BD5CD}" destId="{D6E1014E-49CD-A944-B96B-9D448BD4B993}" srcOrd="0" destOrd="0" presId="urn:microsoft.com/office/officeart/2005/8/layout/cycle2"/>
    <dgm:cxn modelId="{4E4C9D2C-E881-2147-B54D-6A303166EAE6}" type="presParOf" srcId="{AAF308E8-7830-1643-B483-C703D9237838}" destId="{22D5141D-4D3B-D940-8BC3-973E73D3B95F}" srcOrd="6" destOrd="0" presId="urn:microsoft.com/office/officeart/2005/8/layout/cycle2"/>
    <dgm:cxn modelId="{44A75292-03A6-4849-8D2B-20F39A08A82B}" type="presParOf" srcId="{AAF308E8-7830-1643-B483-C703D9237838}" destId="{CE52711D-47E6-9D4A-B65B-EA3A89EB9B5E}" srcOrd="7" destOrd="0" presId="urn:microsoft.com/office/officeart/2005/8/layout/cycle2"/>
    <dgm:cxn modelId="{787C76FD-45BD-F043-BE53-E6EA53D7A0DD}" type="presParOf" srcId="{CE52711D-47E6-9D4A-B65B-EA3A89EB9B5E}" destId="{0BDA0A85-2DAB-0F45-865F-87A987E74DA5}" srcOrd="0" destOrd="0" presId="urn:microsoft.com/office/officeart/2005/8/layout/cycle2"/>
    <dgm:cxn modelId="{F8289923-55A8-E54C-A120-C48A4D4F12B5}" type="presParOf" srcId="{AAF308E8-7830-1643-B483-C703D9237838}" destId="{154DFEB9-46DC-624C-87EA-58ADE29527FA}" srcOrd="8" destOrd="0" presId="urn:microsoft.com/office/officeart/2005/8/layout/cycle2"/>
    <dgm:cxn modelId="{91FCBC29-1278-9A42-81B4-215BC16F81B0}" type="presParOf" srcId="{AAF308E8-7830-1643-B483-C703D9237838}" destId="{DB0BEB55-3AFF-C14F-A888-BA295FD4DE4A}" srcOrd="9" destOrd="0" presId="urn:microsoft.com/office/officeart/2005/8/layout/cycle2"/>
    <dgm:cxn modelId="{D523E9B3-38E8-5543-9F62-9363C1E3A750}" type="presParOf" srcId="{DB0BEB55-3AFF-C14F-A888-BA295FD4DE4A}" destId="{A06DB7B8-BB4E-9244-8E9E-0595DE34A099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2E4DBE-3BF6-3442-BE70-EE04DF9936B0}" type="doc">
      <dgm:prSet loTypeId="urn:microsoft.com/office/officeart/2009/3/layout/SubStepProcess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D905038-DFFB-9B49-9BAB-28F23A61EC59}">
      <dgm:prSet phldrT="[文本]"/>
      <dgm:spPr/>
      <dgm:t>
        <a:bodyPr/>
        <a:lstStyle/>
        <a:p>
          <a:r>
            <a:rPr lang="zh-CN" altLang="en-US" dirty="0"/>
            <a:t>知识管理作用</a:t>
          </a:r>
        </a:p>
      </dgm:t>
    </dgm:pt>
    <dgm:pt modelId="{17F09DBE-A3A6-F047-A4AF-B275E4F19FB6}" cxnId="{64192CAE-BF14-9849-B16F-A4A64C73A404}" type="parTrans">
      <dgm:prSet/>
      <dgm:spPr/>
      <dgm:t>
        <a:bodyPr/>
        <a:lstStyle/>
        <a:p>
          <a:endParaRPr lang="zh-CN" altLang="en-US"/>
        </a:p>
      </dgm:t>
    </dgm:pt>
    <dgm:pt modelId="{D149C4FA-2E86-3B40-BE2F-8C771274FC3E}" cxnId="{64192CAE-BF14-9849-B16F-A4A64C73A404}" type="sibTrans">
      <dgm:prSet/>
      <dgm:spPr/>
      <dgm:t>
        <a:bodyPr/>
        <a:lstStyle/>
        <a:p>
          <a:endParaRPr lang="zh-CN" altLang="en-US"/>
        </a:p>
      </dgm:t>
    </dgm:pt>
    <dgm:pt modelId="{E5E440E3-7DEE-6842-BD4E-87F44205BC55}">
      <dgm:prSet phldrT="[文本]"/>
      <dgm:spPr/>
      <dgm:t>
        <a:bodyPr/>
        <a:lstStyle/>
        <a:p>
          <a:r>
            <a:rPr lang="zh-CN" altLang="en-US" dirty="0"/>
            <a:t>对外</a:t>
          </a:r>
        </a:p>
      </dgm:t>
    </dgm:pt>
    <dgm:pt modelId="{AF6CFE01-32E7-7643-96B0-8F118DD85984}" cxnId="{04BDD04D-9F17-9B4B-AB2B-BE0FADCD0427}" type="parTrans">
      <dgm:prSet/>
      <dgm:spPr/>
      <dgm:t>
        <a:bodyPr/>
        <a:lstStyle/>
        <a:p>
          <a:endParaRPr lang="zh-CN" altLang="en-US"/>
        </a:p>
      </dgm:t>
    </dgm:pt>
    <dgm:pt modelId="{26819B29-28B7-434B-8563-39A40F21CD67}" cxnId="{04BDD04D-9F17-9B4B-AB2B-BE0FADCD0427}" type="sibTrans">
      <dgm:prSet/>
      <dgm:spPr/>
      <dgm:t>
        <a:bodyPr/>
        <a:lstStyle/>
        <a:p>
          <a:endParaRPr lang="zh-CN" altLang="en-US"/>
        </a:p>
      </dgm:t>
    </dgm:pt>
    <dgm:pt modelId="{53794862-1D45-514B-BBC7-FF66079F842B}">
      <dgm:prSet phldrT="[文本]"/>
      <dgm:spPr/>
      <dgm:t>
        <a:bodyPr/>
        <a:lstStyle/>
        <a:p>
          <a:r>
            <a:rPr lang="zh-CN" altLang="en-US" dirty="0"/>
            <a:t>对内</a:t>
          </a:r>
        </a:p>
      </dgm:t>
    </dgm:pt>
    <dgm:pt modelId="{AA58DBD4-8651-294D-92BE-419A6368D620}" cxnId="{D294150E-8175-994F-97FE-0D4357842A44}" type="parTrans">
      <dgm:prSet/>
      <dgm:spPr/>
      <dgm:t>
        <a:bodyPr/>
        <a:lstStyle/>
        <a:p>
          <a:endParaRPr lang="zh-CN" altLang="en-US"/>
        </a:p>
      </dgm:t>
    </dgm:pt>
    <dgm:pt modelId="{1890ED78-9CBA-E340-9763-030BB007E7F5}" cxnId="{D294150E-8175-994F-97FE-0D4357842A44}" type="sibTrans">
      <dgm:prSet/>
      <dgm:spPr/>
      <dgm:t>
        <a:bodyPr/>
        <a:lstStyle/>
        <a:p>
          <a:endParaRPr lang="zh-CN" altLang="en-US"/>
        </a:p>
      </dgm:t>
    </dgm:pt>
    <dgm:pt modelId="{01973005-AB16-694A-A073-EBF0CDED0D65}">
      <dgm:prSet phldrT="[文本]"/>
      <dgm:spPr/>
      <dgm:t>
        <a:bodyPr/>
        <a:lstStyle/>
        <a:p>
          <a:r>
            <a:rPr lang="zh-CN" altLang="en-US" dirty="0"/>
            <a:t>让客户相信以及确保做到秒回</a:t>
          </a:r>
        </a:p>
      </dgm:t>
    </dgm:pt>
    <dgm:pt modelId="{35FE04CE-9229-D04C-8FE9-1E4E8D02DA47}" cxnId="{33C034E0-813C-AA49-A0FD-D52F0F959C93}" type="parTrans">
      <dgm:prSet/>
      <dgm:spPr/>
      <dgm:t>
        <a:bodyPr/>
        <a:lstStyle/>
        <a:p>
          <a:endParaRPr lang="zh-CN" altLang="en-US"/>
        </a:p>
      </dgm:t>
    </dgm:pt>
    <dgm:pt modelId="{D2209F3F-F182-1D4E-96CC-AD8A18ADC150}" cxnId="{33C034E0-813C-AA49-A0FD-D52F0F959C93}" type="sibTrans">
      <dgm:prSet/>
      <dgm:spPr/>
      <dgm:t>
        <a:bodyPr/>
        <a:lstStyle/>
        <a:p>
          <a:endParaRPr lang="zh-CN" altLang="en-US"/>
        </a:p>
      </dgm:t>
    </dgm:pt>
    <dgm:pt modelId="{724B85CC-D918-1B4D-B19F-AD202391CF57}">
      <dgm:prSet phldrT="[文本]"/>
      <dgm:spPr/>
      <dgm:t>
        <a:bodyPr/>
        <a:lstStyle/>
        <a:p>
          <a:r>
            <a:rPr lang="zh-CN" altLang="en-US" dirty="0"/>
            <a:t>让我们服务品质如一</a:t>
          </a:r>
        </a:p>
      </dgm:t>
    </dgm:pt>
    <dgm:pt modelId="{49B966BA-3AAF-7A48-8163-958707E68B1F}" cxnId="{FDAB421B-2488-624E-B1BA-3C4CC3A8800D}" type="parTrans">
      <dgm:prSet/>
      <dgm:spPr/>
      <dgm:t>
        <a:bodyPr/>
        <a:lstStyle/>
        <a:p>
          <a:endParaRPr lang="zh-CN" altLang="en-US"/>
        </a:p>
      </dgm:t>
    </dgm:pt>
    <dgm:pt modelId="{C8A95545-6764-0741-824C-9BF8673BB59B}" cxnId="{FDAB421B-2488-624E-B1BA-3C4CC3A8800D}" type="sibTrans">
      <dgm:prSet/>
      <dgm:spPr/>
      <dgm:t>
        <a:bodyPr/>
        <a:lstStyle/>
        <a:p>
          <a:endParaRPr lang="zh-CN" altLang="en-US"/>
        </a:p>
      </dgm:t>
    </dgm:pt>
    <dgm:pt modelId="{37296BBF-AD13-0141-BC57-F209CFD1D702}" type="pres">
      <dgm:prSet presAssocID="{212E4DBE-3BF6-3442-BE70-EE04DF9936B0}" presName="Name0" presStyleCnt="0">
        <dgm:presLayoutVars>
          <dgm:chMax val="7"/>
          <dgm:dir/>
          <dgm:animOne val="branch"/>
        </dgm:presLayoutVars>
      </dgm:prSet>
      <dgm:spPr/>
    </dgm:pt>
    <dgm:pt modelId="{8BCC3810-1A25-DC4E-BAB3-49E8056960FC}" type="pres">
      <dgm:prSet presAssocID="{2D905038-DFFB-9B49-9BAB-28F23A61EC59}" presName="parTx1" presStyleLbl="node1" presStyleIdx="0" presStyleCnt="3"/>
      <dgm:spPr/>
    </dgm:pt>
    <dgm:pt modelId="{A6AAD4A3-54D5-D143-97B8-F7A10E5B2128}" type="pres">
      <dgm:prSet presAssocID="{2D905038-DFFB-9B49-9BAB-28F23A61EC59}" presName="spPre1" presStyleCnt="0"/>
      <dgm:spPr/>
    </dgm:pt>
    <dgm:pt modelId="{186DB469-9DBB-484C-8B01-308826650D3A}" type="pres">
      <dgm:prSet presAssocID="{2D905038-DFFB-9B49-9BAB-28F23A61EC59}" presName="chLin1" presStyleCnt="0"/>
      <dgm:spPr/>
    </dgm:pt>
    <dgm:pt modelId="{2ACED973-F825-934D-A9F8-D398536DC3AF}" type="pres">
      <dgm:prSet presAssocID="{AF6CFE01-32E7-7643-96B0-8F118DD85984}" presName="Name11" presStyleLbl="parChTrans1D1" presStyleIdx="0" presStyleCnt="8"/>
      <dgm:spPr/>
    </dgm:pt>
    <dgm:pt modelId="{F0745810-9B92-EB48-BC5E-D50BCBB54437}" type="pres">
      <dgm:prSet presAssocID="{AF6CFE01-32E7-7643-96B0-8F118DD85984}" presName="Name31" presStyleLbl="parChTrans1D1" presStyleIdx="1" presStyleCnt="8"/>
      <dgm:spPr/>
    </dgm:pt>
    <dgm:pt modelId="{33DA39EC-26E9-0747-A80D-E0E4EBC22765}" type="pres">
      <dgm:prSet presAssocID="{E5E440E3-7DEE-6842-BD4E-87F44205BC55}" presName="txAndLines1" presStyleCnt="0"/>
      <dgm:spPr/>
    </dgm:pt>
    <dgm:pt modelId="{1CC32E65-DAD5-034D-9470-2B9E5C03665A}" type="pres">
      <dgm:prSet presAssocID="{E5E440E3-7DEE-6842-BD4E-87F44205BC55}" presName="anchor1" presStyleCnt="0"/>
      <dgm:spPr/>
    </dgm:pt>
    <dgm:pt modelId="{27F5164A-AC98-2344-B918-E4E407ECD7CD}" type="pres">
      <dgm:prSet presAssocID="{E5E440E3-7DEE-6842-BD4E-87F44205BC55}" presName="backup1" presStyleCnt="0"/>
      <dgm:spPr/>
    </dgm:pt>
    <dgm:pt modelId="{CF92F4AF-29A8-D44D-8A18-6E08B8DB108D}" type="pres">
      <dgm:prSet presAssocID="{E5E440E3-7DEE-6842-BD4E-87F44205BC55}" presName="preLine1" presStyleLbl="parChTrans1D1" presStyleIdx="2" presStyleCnt="8"/>
      <dgm:spPr/>
    </dgm:pt>
    <dgm:pt modelId="{893FB8B3-738C-284B-A61B-156A7C3B72BE}" type="pres">
      <dgm:prSet presAssocID="{E5E440E3-7DEE-6842-BD4E-87F44205BC55}" presName="desTx1" presStyleLbl="revTx" presStyleIdx="0" presStyleCnt="0">
        <dgm:presLayoutVars>
          <dgm:bulletEnabled val="1"/>
        </dgm:presLayoutVars>
      </dgm:prSet>
      <dgm:spPr/>
    </dgm:pt>
    <dgm:pt modelId="{21919F33-7CA6-864A-95BA-0E5A53430B8B}" type="pres">
      <dgm:prSet presAssocID="{E5E440E3-7DEE-6842-BD4E-87F44205BC55}" presName="postLine1" presStyleLbl="parChTrans1D1" presStyleIdx="3" presStyleCnt="8"/>
      <dgm:spPr/>
    </dgm:pt>
    <dgm:pt modelId="{2DD5D4B1-EA3F-1D4A-BF8A-F03911A63488}" type="pres">
      <dgm:prSet presAssocID="{AA58DBD4-8651-294D-92BE-419A6368D620}" presName="Name11" presStyleLbl="parChTrans1D1" presStyleIdx="4" presStyleCnt="8"/>
      <dgm:spPr/>
    </dgm:pt>
    <dgm:pt modelId="{51F9F51F-9049-3543-9A28-75BED41618EC}" type="pres">
      <dgm:prSet presAssocID="{AA58DBD4-8651-294D-92BE-419A6368D620}" presName="Name31" presStyleLbl="parChTrans1D1" presStyleIdx="5" presStyleCnt="8"/>
      <dgm:spPr/>
    </dgm:pt>
    <dgm:pt modelId="{A489C2BB-5672-BA4D-92EE-6892D8808235}" type="pres">
      <dgm:prSet presAssocID="{53794862-1D45-514B-BBC7-FF66079F842B}" presName="txAndLines1" presStyleCnt="0"/>
      <dgm:spPr/>
    </dgm:pt>
    <dgm:pt modelId="{D9108184-2F4B-4449-BFE1-E2E029A57C46}" type="pres">
      <dgm:prSet presAssocID="{53794862-1D45-514B-BBC7-FF66079F842B}" presName="anchor1" presStyleCnt="0"/>
      <dgm:spPr/>
    </dgm:pt>
    <dgm:pt modelId="{B74F4E8F-27AA-C640-AB53-FDE5B4D18F58}" type="pres">
      <dgm:prSet presAssocID="{53794862-1D45-514B-BBC7-FF66079F842B}" presName="backup1" presStyleCnt="0"/>
      <dgm:spPr/>
    </dgm:pt>
    <dgm:pt modelId="{B5C8CAD0-1637-8D41-9751-D2672C92A1BD}" type="pres">
      <dgm:prSet presAssocID="{53794862-1D45-514B-BBC7-FF66079F842B}" presName="preLine1" presStyleLbl="parChTrans1D1" presStyleIdx="6" presStyleCnt="8"/>
      <dgm:spPr/>
    </dgm:pt>
    <dgm:pt modelId="{851229BC-CCD7-B74A-91F0-86609FC4EB3C}" type="pres">
      <dgm:prSet presAssocID="{53794862-1D45-514B-BBC7-FF66079F842B}" presName="desTx1" presStyleLbl="revTx" presStyleIdx="0" presStyleCnt="0">
        <dgm:presLayoutVars>
          <dgm:bulletEnabled val="1"/>
        </dgm:presLayoutVars>
      </dgm:prSet>
      <dgm:spPr/>
    </dgm:pt>
    <dgm:pt modelId="{C0B53E74-DF27-DA47-9CCA-1AB4D4EC1B39}" type="pres">
      <dgm:prSet presAssocID="{53794862-1D45-514B-BBC7-FF66079F842B}" presName="postLine1" presStyleLbl="parChTrans1D1" presStyleIdx="7" presStyleCnt="8"/>
      <dgm:spPr/>
    </dgm:pt>
    <dgm:pt modelId="{FA47208D-41BA-9C41-9D1B-2BD943854147}" type="pres">
      <dgm:prSet presAssocID="{2D905038-DFFB-9B49-9BAB-28F23A61EC59}" presName="spPost1" presStyleCnt="0"/>
      <dgm:spPr/>
    </dgm:pt>
    <dgm:pt modelId="{C6591986-3DD6-E247-9047-02EEF1C8F592}" type="pres">
      <dgm:prSet presAssocID="{01973005-AB16-694A-A073-EBF0CDED0D65}" presName="parTx2" presStyleLbl="node1" presStyleIdx="1" presStyleCnt="3"/>
      <dgm:spPr/>
    </dgm:pt>
    <dgm:pt modelId="{4AE7C309-93F9-DD4A-9DBE-C5353992AFE7}" type="pres">
      <dgm:prSet presAssocID="{724B85CC-D918-1B4D-B19F-AD202391CF57}" presName="parTx3" presStyleLbl="node1" presStyleIdx="2" presStyleCnt="3"/>
      <dgm:spPr/>
    </dgm:pt>
  </dgm:ptLst>
  <dgm:cxnLst>
    <dgm:cxn modelId="{D294150E-8175-994F-97FE-0D4357842A44}" srcId="{2D905038-DFFB-9B49-9BAB-28F23A61EC59}" destId="{53794862-1D45-514B-BBC7-FF66079F842B}" srcOrd="1" destOrd="0" parTransId="{AA58DBD4-8651-294D-92BE-419A6368D620}" sibTransId="{1890ED78-9CBA-E340-9763-030BB007E7F5}"/>
    <dgm:cxn modelId="{4190CB19-1F88-604D-AFF8-62862FAFB914}" type="presOf" srcId="{E5E440E3-7DEE-6842-BD4E-87F44205BC55}" destId="{893FB8B3-738C-284B-A61B-156A7C3B72BE}" srcOrd="0" destOrd="0" presId="urn:microsoft.com/office/officeart/2009/3/layout/SubStepProcess"/>
    <dgm:cxn modelId="{FDAB421B-2488-624E-B1BA-3C4CC3A8800D}" srcId="{212E4DBE-3BF6-3442-BE70-EE04DF9936B0}" destId="{724B85CC-D918-1B4D-B19F-AD202391CF57}" srcOrd="2" destOrd="0" parTransId="{49B966BA-3AAF-7A48-8163-958707E68B1F}" sibTransId="{C8A95545-6764-0741-824C-9BF8673BB59B}"/>
    <dgm:cxn modelId="{8366A83E-6039-CC46-80E2-FB10E91B421A}" type="presOf" srcId="{01973005-AB16-694A-A073-EBF0CDED0D65}" destId="{C6591986-3DD6-E247-9047-02EEF1C8F592}" srcOrd="0" destOrd="0" presId="urn:microsoft.com/office/officeart/2009/3/layout/SubStepProcess"/>
    <dgm:cxn modelId="{04BDD04D-9F17-9B4B-AB2B-BE0FADCD0427}" srcId="{2D905038-DFFB-9B49-9BAB-28F23A61EC59}" destId="{E5E440E3-7DEE-6842-BD4E-87F44205BC55}" srcOrd="0" destOrd="0" parTransId="{AF6CFE01-32E7-7643-96B0-8F118DD85984}" sibTransId="{26819B29-28B7-434B-8563-39A40F21CD67}"/>
    <dgm:cxn modelId="{15373C64-BDA6-FE4F-8943-D11F6B0AD2E9}" type="presOf" srcId="{212E4DBE-3BF6-3442-BE70-EE04DF9936B0}" destId="{37296BBF-AD13-0141-BC57-F209CFD1D702}" srcOrd="0" destOrd="0" presId="urn:microsoft.com/office/officeart/2009/3/layout/SubStepProcess"/>
    <dgm:cxn modelId="{64192CAE-BF14-9849-B16F-A4A64C73A404}" srcId="{212E4DBE-3BF6-3442-BE70-EE04DF9936B0}" destId="{2D905038-DFFB-9B49-9BAB-28F23A61EC59}" srcOrd="0" destOrd="0" parTransId="{17F09DBE-A3A6-F047-A4AF-B275E4F19FB6}" sibTransId="{D149C4FA-2E86-3B40-BE2F-8C771274FC3E}"/>
    <dgm:cxn modelId="{4D5FF8C3-13A6-DC49-A815-48FC2DC2B273}" type="presOf" srcId="{2D905038-DFFB-9B49-9BAB-28F23A61EC59}" destId="{8BCC3810-1A25-DC4E-BAB3-49E8056960FC}" srcOrd="0" destOrd="0" presId="urn:microsoft.com/office/officeart/2009/3/layout/SubStepProcess"/>
    <dgm:cxn modelId="{33C034E0-813C-AA49-A0FD-D52F0F959C93}" srcId="{212E4DBE-3BF6-3442-BE70-EE04DF9936B0}" destId="{01973005-AB16-694A-A073-EBF0CDED0D65}" srcOrd="1" destOrd="0" parTransId="{35FE04CE-9229-D04C-8FE9-1E4E8D02DA47}" sibTransId="{D2209F3F-F182-1D4E-96CC-AD8A18ADC150}"/>
    <dgm:cxn modelId="{05E8E6E9-E75E-DD46-9F06-E658A8B23C1D}" type="presOf" srcId="{53794862-1D45-514B-BBC7-FF66079F842B}" destId="{851229BC-CCD7-B74A-91F0-86609FC4EB3C}" srcOrd="0" destOrd="0" presId="urn:microsoft.com/office/officeart/2009/3/layout/SubStepProcess"/>
    <dgm:cxn modelId="{88EC9FEC-BCC9-B348-8935-2867F0BEA28F}" type="presOf" srcId="{724B85CC-D918-1B4D-B19F-AD202391CF57}" destId="{4AE7C309-93F9-DD4A-9DBE-C5353992AFE7}" srcOrd="0" destOrd="0" presId="urn:microsoft.com/office/officeart/2009/3/layout/SubStepProcess"/>
    <dgm:cxn modelId="{5279230F-4D61-1944-A5E0-B5EBD90F6101}" type="presParOf" srcId="{37296BBF-AD13-0141-BC57-F209CFD1D702}" destId="{8BCC3810-1A25-DC4E-BAB3-49E8056960FC}" srcOrd="0" destOrd="0" presId="urn:microsoft.com/office/officeart/2009/3/layout/SubStepProcess"/>
    <dgm:cxn modelId="{4B30C1E3-3912-0842-AB5F-7EBAF004DC2C}" type="presParOf" srcId="{37296BBF-AD13-0141-BC57-F209CFD1D702}" destId="{A6AAD4A3-54D5-D143-97B8-F7A10E5B2128}" srcOrd="1" destOrd="0" presId="urn:microsoft.com/office/officeart/2009/3/layout/SubStepProcess"/>
    <dgm:cxn modelId="{337E1DA6-110B-334E-BF73-67752E69CA61}" type="presParOf" srcId="{37296BBF-AD13-0141-BC57-F209CFD1D702}" destId="{186DB469-9DBB-484C-8B01-308826650D3A}" srcOrd="2" destOrd="0" presId="urn:microsoft.com/office/officeart/2009/3/layout/SubStepProcess"/>
    <dgm:cxn modelId="{FD88F026-77C3-5F4E-8826-1A646514233B}" type="presParOf" srcId="{186DB469-9DBB-484C-8B01-308826650D3A}" destId="{2ACED973-F825-934D-A9F8-D398536DC3AF}" srcOrd="0" destOrd="0" presId="urn:microsoft.com/office/officeart/2009/3/layout/SubStepProcess"/>
    <dgm:cxn modelId="{7AF18443-2E2D-9847-B7DF-FC0E056414E8}" type="presParOf" srcId="{186DB469-9DBB-484C-8B01-308826650D3A}" destId="{F0745810-9B92-EB48-BC5E-D50BCBB54437}" srcOrd="1" destOrd="0" presId="urn:microsoft.com/office/officeart/2009/3/layout/SubStepProcess"/>
    <dgm:cxn modelId="{F9A76E0A-E3F1-D042-9642-0CB84EA62123}" type="presParOf" srcId="{186DB469-9DBB-484C-8B01-308826650D3A}" destId="{33DA39EC-26E9-0747-A80D-E0E4EBC22765}" srcOrd="2" destOrd="0" presId="urn:microsoft.com/office/officeart/2009/3/layout/SubStepProcess"/>
    <dgm:cxn modelId="{D79BC6AB-7658-A14D-8099-6392CD248728}" type="presParOf" srcId="{33DA39EC-26E9-0747-A80D-E0E4EBC22765}" destId="{1CC32E65-DAD5-034D-9470-2B9E5C03665A}" srcOrd="0" destOrd="0" presId="urn:microsoft.com/office/officeart/2009/3/layout/SubStepProcess"/>
    <dgm:cxn modelId="{F31F83FC-72BC-EF46-9556-5A99CC820C13}" type="presParOf" srcId="{33DA39EC-26E9-0747-A80D-E0E4EBC22765}" destId="{27F5164A-AC98-2344-B918-E4E407ECD7CD}" srcOrd="1" destOrd="0" presId="urn:microsoft.com/office/officeart/2009/3/layout/SubStepProcess"/>
    <dgm:cxn modelId="{6F1B0866-456D-0544-82C4-6927878EF385}" type="presParOf" srcId="{33DA39EC-26E9-0747-A80D-E0E4EBC22765}" destId="{CF92F4AF-29A8-D44D-8A18-6E08B8DB108D}" srcOrd="2" destOrd="0" presId="urn:microsoft.com/office/officeart/2009/3/layout/SubStepProcess"/>
    <dgm:cxn modelId="{0017940B-C29D-714E-9C1A-E20AA6E40041}" type="presParOf" srcId="{33DA39EC-26E9-0747-A80D-E0E4EBC22765}" destId="{893FB8B3-738C-284B-A61B-156A7C3B72BE}" srcOrd="3" destOrd="0" presId="urn:microsoft.com/office/officeart/2009/3/layout/SubStepProcess"/>
    <dgm:cxn modelId="{7A7B04B4-41E9-0F48-B4F1-4C3A8BA74681}" type="presParOf" srcId="{33DA39EC-26E9-0747-A80D-E0E4EBC22765}" destId="{21919F33-7CA6-864A-95BA-0E5A53430B8B}" srcOrd="4" destOrd="0" presId="urn:microsoft.com/office/officeart/2009/3/layout/SubStepProcess"/>
    <dgm:cxn modelId="{AC43B786-FF04-E24B-A2D2-846CFCFDDD7F}" type="presParOf" srcId="{186DB469-9DBB-484C-8B01-308826650D3A}" destId="{2DD5D4B1-EA3F-1D4A-BF8A-F03911A63488}" srcOrd="3" destOrd="0" presId="urn:microsoft.com/office/officeart/2009/3/layout/SubStepProcess"/>
    <dgm:cxn modelId="{4DB21F96-F425-F148-B63F-C390C48B04D3}" type="presParOf" srcId="{186DB469-9DBB-484C-8B01-308826650D3A}" destId="{51F9F51F-9049-3543-9A28-75BED41618EC}" srcOrd="4" destOrd="0" presId="urn:microsoft.com/office/officeart/2009/3/layout/SubStepProcess"/>
    <dgm:cxn modelId="{20E1A830-3419-6348-94B9-7A560D8C1894}" type="presParOf" srcId="{186DB469-9DBB-484C-8B01-308826650D3A}" destId="{A489C2BB-5672-BA4D-92EE-6892D8808235}" srcOrd="5" destOrd="0" presId="urn:microsoft.com/office/officeart/2009/3/layout/SubStepProcess"/>
    <dgm:cxn modelId="{69513301-6E04-E948-9F7B-1A9939C5E9F5}" type="presParOf" srcId="{A489C2BB-5672-BA4D-92EE-6892D8808235}" destId="{D9108184-2F4B-4449-BFE1-E2E029A57C46}" srcOrd="0" destOrd="0" presId="urn:microsoft.com/office/officeart/2009/3/layout/SubStepProcess"/>
    <dgm:cxn modelId="{F6BAC919-608B-8E46-B2F1-CD2C6B3F8C05}" type="presParOf" srcId="{A489C2BB-5672-BA4D-92EE-6892D8808235}" destId="{B74F4E8F-27AA-C640-AB53-FDE5B4D18F58}" srcOrd="1" destOrd="0" presId="urn:microsoft.com/office/officeart/2009/3/layout/SubStepProcess"/>
    <dgm:cxn modelId="{C2D2BA18-415A-444F-98FA-29CCC0B0E368}" type="presParOf" srcId="{A489C2BB-5672-BA4D-92EE-6892D8808235}" destId="{B5C8CAD0-1637-8D41-9751-D2672C92A1BD}" srcOrd="2" destOrd="0" presId="urn:microsoft.com/office/officeart/2009/3/layout/SubStepProcess"/>
    <dgm:cxn modelId="{17D02CC3-E644-254F-B09C-5D8DCA85721F}" type="presParOf" srcId="{A489C2BB-5672-BA4D-92EE-6892D8808235}" destId="{851229BC-CCD7-B74A-91F0-86609FC4EB3C}" srcOrd="3" destOrd="0" presId="urn:microsoft.com/office/officeart/2009/3/layout/SubStepProcess"/>
    <dgm:cxn modelId="{33D0A747-4839-BB4F-8DC1-6C289BD31E5F}" type="presParOf" srcId="{A489C2BB-5672-BA4D-92EE-6892D8808235}" destId="{C0B53E74-DF27-DA47-9CCA-1AB4D4EC1B39}" srcOrd="4" destOrd="0" presId="urn:microsoft.com/office/officeart/2009/3/layout/SubStepProcess"/>
    <dgm:cxn modelId="{96228FC5-DEE2-7240-9FF1-3FF3495FD8F7}" type="presParOf" srcId="{37296BBF-AD13-0141-BC57-F209CFD1D702}" destId="{FA47208D-41BA-9C41-9D1B-2BD943854147}" srcOrd="3" destOrd="0" presId="urn:microsoft.com/office/officeart/2009/3/layout/SubStepProcess"/>
    <dgm:cxn modelId="{0580A3A1-C968-A64B-AF28-6206E6433925}" type="presParOf" srcId="{37296BBF-AD13-0141-BC57-F209CFD1D702}" destId="{C6591986-3DD6-E247-9047-02EEF1C8F592}" srcOrd="4" destOrd="0" presId="urn:microsoft.com/office/officeart/2009/3/layout/SubStepProcess"/>
    <dgm:cxn modelId="{885E8A8D-54C7-EA46-B848-2A9B6BB1015C}" type="presParOf" srcId="{37296BBF-AD13-0141-BC57-F209CFD1D702}" destId="{4AE7C309-93F9-DD4A-9DBE-C5353992AFE7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691881" cy="3913811"/>
        <a:chOff x="0" y="0"/>
        <a:chExt cx="5691881" cy="3913811"/>
      </a:xfrm>
    </dsp:grpSpPr>
    <dsp:sp modelId="{5BFDEC98-0A51-B640-89D6-0ABB69802D7E}">
      <dsp:nvSpPr>
        <dsp:cNvPr id="3" name="等腰三角形 2"/>
        <dsp:cNvSpPr/>
      </dsp:nvSpPr>
      <dsp:spPr bwMode="white">
        <a:xfrm>
          <a:off x="595499" y="0"/>
          <a:ext cx="3913811" cy="3913811"/>
        </a:xfrm>
        <a:prstGeom prst="triangle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Xfrm>
        <a:off x="595499" y="0"/>
        <a:ext cx="3913811" cy="3913811"/>
      </dsp:txXfrm>
    </dsp:sp>
    <dsp:sp modelId="{F0C9E16F-32B4-A042-AAC9-CB1CF86EBF03}">
      <dsp:nvSpPr>
        <dsp:cNvPr id="4" name="圆角矩形 3"/>
        <dsp:cNvSpPr/>
      </dsp:nvSpPr>
      <dsp:spPr bwMode="white">
        <a:xfrm>
          <a:off x="2552405" y="391381"/>
          <a:ext cx="2543977" cy="927718"/>
        </a:xfrm>
        <a:prstGeom prst="roundRect">
          <a:avLst/>
        </a:prstGeom>
      </dsp:spPr>
      <dsp:style>
        <a:lnRef idx="2">
          <a:schemeClr val="dk1"/>
        </a:lnRef>
        <a:fillRef idx="1">
          <a:schemeClr val="dk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7150" tIns="57150" rIns="57150" bIns="5715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股权激励为手段</a:t>
          </a:r>
          <a:endParaRPr lang="en-US" altLang="zh-CN" dirty="0">
            <a:solidFill>
              <a:schemeClr val="dk1"/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合伙人文化为依托</a:t>
          </a:r>
          <a:endParaRPr>
            <a:solidFill>
              <a:schemeClr val="dk1"/>
            </a:solidFill>
          </a:endParaRPr>
        </a:p>
      </dsp:txBody>
      <dsp:txXfrm>
        <a:off x="2552405" y="391381"/>
        <a:ext cx="2543977" cy="927718"/>
      </dsp:txXfrm>
    </dsp:sp>
    <dsp:sp modelId="{5E9FC8ED-EA7B-D546-876B-CEEBBBD8640C}">
      <dsp:nvSpPr>
        <dsp:cNvPr id="5" name="圆角矩形 4"/>
        <dsp:cNvSpPr/>
      </dsp:nvSpPr>
      <dsp:spPr bwMode="white">
        <a:xfrm>
          <a:off x="2552405" y="1435064"/>
          <a:ext cx="2543977" cy="927718"/>
        </a:xfrm>
        <a:prstGeom prst="roundRect">
          <a:avLst/>
        </a:prstGeom>
      </dsp:spPr>
      <dsp:style>
        <a:lnRef idx="2">
          <a:schemeClr val="dk1"/>
        </a:lnRef>
        <a:fillRef idx="1">
          <a:schemeClr val="dk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7150" tIns="57150" rIns="57150" bIns="5715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链接公司现有薪酬和激励体系，建立员工与企业的利益共享，风险共担的机制</a:t>
          </a:r>
          <a:endParaRPr>
            <a:solidFill>
              <a:schemeClr val="dk1"/>
            </a:solidFill>
          </a:endParaRPr>
        </a:p>
      </dsp:txBody>
      <dsp:txXfrm>
        <a:off x="2552405" y="1435064"/>
        <a:ext cx="2543977" cy="927718"/>
      </dsp:txXfrm>
    </dsp:sp>
    <dsp:sp modelId="{90EEE75D-B7CF-D34B-B6ED-F442FF9A783A}">
      <dsp:nvSpPr>
        <dsp:cNvPr id="6" name="圆角矩形 5"/>
        <dsp:cNvSpPr/>
      </dsp:nvSpPr>
      <dsp:spPr bwMode="white">
        <a:xfrm>
          <a:off x="2552405" y="2478747"/>
          <a:ext cx="2543977" cy="927718"/>
        </a:xfrm>
        <a:prstGeom prst="roundRect">
          <a:avLst/>
        </a:prstGeom>
      </dsp:spPr>
      <dsp:style>
        <a:lnRef idx="2">
          <a:schemeClr val="dk1"/>
        </a:lnRef>
        <a:fillRef idx="1">
          <a:schemeClr val="dk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7150" tIns="57150" rIns="57150" bIns="5715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以公司未来发展为基础</a:t>
          </a:r>
          <a:endParaRPr>
            <a:solidFill>
              <a:schemeClr val="dk1"/>
            </a:solidFill>
          </a:endParaRPr>
        </a:p>
      </dsp:txBody>
      <dsp:txXfrm>
        <a:off x="2552405" y="2478747"/>
        <a:ext cx="2543977" cy="9277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008791" cy="3566379"/>
        <a:chOff x="0" y="0"/>
        <a:chExt cx="10008791" cy="3566379"/>
      </a:xfrm>
    </dsp:grpSpPr>
    <dsp:sp modelId="{46865F1F-882C-F442-9D3D-1F4CD8DA4F23}">
      <dsp:nvSpPr>
        <dsp:cNvPr id="3" name="燕尾形 2"/>
        <dsp:cNvSpPr/>
      </dsp:nvSpPr>
      <dsp:spPr bwMode="white">
        <a:xfrm>
          <a:off x="0" y="1242174"/>
          <a:ext cx="2705079" cy="1082031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009" tIns="25336" rIns="25336" bIns="25336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识别合规风险</a:t>
          </a:r>
        </a:p>
      </dsp:txBody>
      <dsp:txXfrm>
        <a:off x="0" y="1242174"/>
        <a:ext cx="2705079" cy="1082031"/>
      </dsp:txXfrm>
    </dsp:sp>
    <dsp:sp modelId="{5CEEE16D-192C-8B40-B3D6-4C78DD9F05AA}">
      <dsp:nvSpPr>
        <dsp:cNvPr id="4" name="燕尾形 3"/>
        <dsp:cNvSpPr/>
      </dsp:nvSpPr>
      <dsp:spPr bwMode="white">
        <a:xfrm>
          <a:off x="2434571" y="1242174"/>
          <a:ext cx="2705079" cy="1082031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009" tIns="25336" rIns="25336" bIns="25336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分析</a:t>
          </a:r>
          <a:r>
            <a:rPr lang="en-US" altLang="zh-CN" dirty="0"/>
            <a:t>/</a:t>
          </a:r>
          <a:r>
            <a:rPr lang="zh-CN" altLang="en-US" dirty="0"/>
            <a:t>评估合规风险</a:t>
          </a:r>
        </a:p>
      </dsp:txBody>
      <dsp:txXfrm>
        <a:off x="2434571" y="1242174"/>
        <a:ext cx="2705079" cy="1082031"/>
      </dsp:txXfrm>
    </dsp:sp>
    <dsp:sp modelId="{8105F430-7ED0-D744-942D-108179F8C8D9}">
      <dsp:nvSpPr>
        <dsp:cNvPr id="5" name="燕尾形 4"/>
        <dsp:cNvSpPr/>
      </dsp:nvSpPr>
      <dsp:spPr bwMode="white">
        <a:xfrm>
          <a:off x="4869142" y="1242174"/>
          <a:ext cx="2705079" cy="1082031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009" tIns="25336" rIns="25336" bIns="25336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评估现有的合规管控措施</a:t>
          </a:r>
        </a:p>
      </dsp:txBody>
      <dsp:txXfrm>
        <a:off x="4869142" y="1242174"/>
        <a:ext cx="2705079" cy="1082031"/>
      </dsp:txXfrm>
    </dsp:sp>
    <dsp:sp modelId="{B3FACE8A-6FFA-9E44-B10C-6130767485DE}">
      <dsp:nvSpPr>
        <dsp:cNvPr id="6" name="燕尾形 5"/>
        <dsp:cNvSpPr/>
      </dsp:nvSpPr>
      <dsp:spPr bwMode="white">
        <a:xfrm>
          <a:off x="7303712" y="1242174"/>
          <a:ext cx="2705079" cy="1082031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6009" tIns="25336" rIns="25336" bIns="25336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持续管控</a:t>
          </a:r>
          <a:r>
            <a:rPr lang="en-US" altLang="zh-CN" dirty="0"/>
            <a:t>/</a:t>
          </a:r>
          <a:r>
            <a:rPr lang="zh-CN" altLang="en-US" dirty="0"/>
            <a:t>制定改进方案</a:t>
          </a:r>
          <a:r>
            <a:rPr lang="en-US" altLang="zh-CN" dirty="0"/>
            <a:t>/</a:t>
          </a:r>
          <a:r>
            <a:rPr lang="zh-CN" altLang="en-US" dirty="0"/>
            <a:t>制定解决方案</a:t>
          </a:r>
        </a:p>
      </dsp:txBody>
      <dsp:txXfrm>
        <a:off x="7303712" y="1242174"/>
        <a:ext cx="2705079" cy="10820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210832" cy="3063835"/>
        <a:chOff x="0" y="0"/>
        <a:chExt cx="10210832" cy="3063835"/>
      </a:xfrm>
    </dsp:grpSpPr>
    <dsp:sp modelId="{ECCE01BC-1EB1-0344-9660-B02009D38250}">
      <dsp:nvSpPr>
        <dsp:cNvPr id="8" name="右箭头 7"/>
        <dsp:cNvSpPr/>
      </dsp:nvSpPr>
      <dsp:spPr bwMode="white">
        <a:xfrm>
          <a:off x="0" y="0"/>
          <a:ext cx="10210832" cy="3063835"/>
        </a:xfrm>
        <a:prstGeom prst="rightArrow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10210832" cy="3063835"/>
      </dsp:txXfrm>
    </dsp:sp>
    <dsp:sp modelId="{EA5E8A57-48CE-AC4E-A37E-C858D6AC7AD5}">
      <dsp:nvSpPr>
        <dsp:cNvPr id="3" name="矩形 2"/>
        <dsp:cNvSpPr/>
      </dsp:nvSpPr>
      <dsp:spPr bwMode="white">
        <a:xfrm>
          <a:off x="816867" y="765959"/>
          <a:ext cx="1487587" cy="15319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尽职调查</a:t>
          </a:r>
          <a:endParaRPr>
            <a:solidFill>
              <a:schemeClr val="tx1"/>
            </a:solidFill>
          </a:endParaRPr>
        </a:p>
      </dsp:txBody>
      <dsp:txXfrm>
        <a:off x="816867" y="765959"/>
        <a:ext cx="1487587" cy="1531918"/>
      </dsp:txXfrm>
    </dsp:sp>
    <dsp:sp modelId="{CF1B913D-5702-3243-8B92-1ECEE19F8A64}">
      <dsp:nvSpPr>
        <dsp:cNvPr id="4" name="矩形 3"/>
        <dsp:cNvSpPr/>
      </dsp:nvSpPr>
      <dsp:spPr bwMode="white">
        <a:xfrm>
          <a:off x="2601971" y="765959"/>
          <a:ext cx="1487587" cy="15319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问卷</a:t>
          </a:r>
          <a:r>
            <a:rPr lang="en-US" alt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/</a:t>
          </a: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文本</a:t>
          </a:r>
          <a:endParaRPr>
            <a:solidFill>
              <a:schemeClr val="tx1"/>
            </a:solidFill>
          </a:endParaRPr>
        </a:p>
      </dsp:txBody>
      <dsp:txXfrm>
        <a:off x="2601971" y="765959"/>
        <a:ext cx="1487587" cy="1531918"/>
      </dsp:txXfrm>
    </dsp:sp>
    <dsp:sp modelId="{C429C5C5-099D-644C-AF24-C1A071A33EB5}">
      <dsp:nvSpPr>
        <dsp:cNvPr id="5" name="矩形 4"/>
        <dsp:cNvSpPr/>
      </dsp:nvSpPr>
      <dsp:spPr bwMode="white">
        <a:xfrm>
          <a:off x="4387076" y="765959"/>
          <a:ext cx="1487587" cy="15319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访谈</a:t>
          </a:r>
          <a:endParaRPr>
            <a:solidFill>
              <a:schemeClr val="tx1"/>
            </a:solidFill>
          </a:endParaRPr>
        </a:p>
      </dsp:txBody>
      <dsp:txXfrm>
        <a:off x="4387076" y="765959"/>
        <a:ext cx="1487587" cy="1531918"/>
      </dsp:txXfrm>
    </dsp:sp>
    <dsp:sp modelId="{C622893A-4BD3-A242-B92F-7447EEB2ECB3}">
      <dsp:nvSpPr>
        <dsp:cNvPr id="6" name="矩形 5"/>
        <dsp:cNvSpPr/>
      </dsp:nvSpPr>
      <dsp:spPr bwMode="white">
        <a:xfrm>
          <a:off x="6172181" y="765959"/>
          <a:ext cx="1487587" cy="15319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案例以及法律分析</a:t>
          </a:r>
          <a:endParaRPr>
            <a:solidFill>
              <a:schemeClr val="tx1"/>
            </a:solidFill>
          </a:endParaRPr>
        </a:p>
      </dsp:txBody>
      <dsp:txXfrm>
        <a:off x="6172181" y="765959"/>
        <a:ext cx="1487587" cy="1531918"/>
      </dsp:txXfrm>
    </dsp:sp>
    <dsp:sp modelId="{1F115987-9799-F74D-992F-24CC7E1A016A}">
      <dsp:nvSpPr>
        <dsp:cNvPr id="7" name="矩形 6"/>
        <dsp:cNvSpPr/>
      </dsp:nvSpPr>
      <dsp:spPr bwMode="white">
        <a:xfrm>
          <a:off x="7957286" y="765959"/>
          <a:ext cx="1487587" cy="15319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其他</a:t>
          </a:r>
          <a:endParaRPr>
            <a:solidFill>
              <a:schemeClr val="tx1"/>
            </a:solidFill>
          </a:endParaRPr>
        </a:p>
      </dsp:txBody>
      <dsp:txXfrm>
        <a:off x="7957286" y="765959"/>
        <a:ext cx="1487587" cy="15319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44591" cy="3999140"/>
        <a:chOff x="0" y="0"/>
        <a:chExt cx="8244591" cy="3999140"/>
      </a:xfrm>
    </dsp:grpSpPr>
    <dsp:sp modelId="{ECCE01BC-1EB1-0344-9660-B02009D38250}">
      <dsp:nvSpPr>
        <dsp:cNvPr id="8" name="右箭头 7"/>
        <dsp:cNvSpPr/>
      </dsp:nvSpPr>
      <dsp:spPr bwMode="white">
        <a:xfrm>
          <a:off x="0" y="0"/>
          <a:ext cx="8244591" cy="3999140"/>
        </a:xfrm>
        <a:prstGeom prst="rightArrow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8244591" cy="3999140"/>
      </dsp:txXfrm>
    </dsp:sp>
    <dsp:sp modelId="{EA5E8A57-48CE-AC4E-A37E-C858D6AC7AD5}">
      <dsp:nvSpPr>
        <dsp:cNvPr id="3" name="矩形 2"/>
        <dsp:cNvSpPr/>
      </dsp:nvSpPr>
      <dsp:spPr bwMode="white">
        <a:xfrm>
          <a:off x="659567" y="999785"/>
          <a:ext cx="1165615" cy="199957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完备的方案</a:t>
          </a:r>
          <a:endParaRPr>
            <a:solidFill>
              <a:schemeClr val="tx1"/>
            </a:solidFill>
          </a:endParaRPr>
        </a:p>
      </dsp:txBody>
      <dsp:txXfrm>
        <a:off x="659567" y="999785"/>
        <a:ext cx="1165615" cy="1999570"/>
      </dsp:txXfrm>
    </dsp:sp>
    <dsp:sp modelId="{CF1B913D-5702-3243-8B92-1ECEE19F8A64}">
      <dsp:nvSpPr>
        <dsp:cNvPr id="4" name="矩形 3"/>
        <dsp:cNvSpPr/>
      </dsp:nvSpPr>
      <dsp:spPr bwMode="white">
        <a:xfrm>
          <a:off x="2058305" y="999785"/>
          <a:ext cx="1165615" cy="199957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需要的支持</a:t>
          </a:r>
          <a:r>
            <a:rPr lang="en-US" alt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/</a:t>
          </a: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成本</a:t>
          </a:r>
          <a:endParaRPr>
            <a:solidFill>
              <a:schemeClr val="tx1"/>
            </a:solidFill>
          </a:endParaRPr>
        </a:p>
      </dsp:txBody>
      <dsp:txXfrm>
        <a:off x="2058305" y="999785"/>
        <a:ext cx="1165615" cy="1999570"/>
      </dsp:txXfrm>
    </dsp:sp>
    <dsp:sp modelId="{C429C5C5-099D-644C-AF24-C1A071A33EB5}">
      <dsp:nvSpPr>
        <dsp:cNvPr id="5" name="矩形 4"/>
        <dsp:cNvSpPr/>
      </dsp:nvSpPr>
      <dsp:spPr bwMode="white">
        <a:xfrm>
          <a:off x="3457042" y="999785"/>
          <a:ext cx="1165615" cy="199957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可执行的方案</a:t>
          </a:r>
          <a:endParaRPr>
            <a:solidFill>
              <a:schemeClr val="tx1"/>
            </a:solidFill>
          </a:endParaRPr>
        </a:p>
      </dsp:txBody>
      <dsp:txXfrm>
        <a:off x="3457042" y="999785"/>
        <a:ext cx="1165615" cy="1999570"/>
      </dsp:txXfrm>
    </dsp:sp>
    <dsp:sp modelId="{C622893A-4BD3-A242-B92F-7447EEB2ECB3}">
      <dsp:nvSpPr>
        <dsp:cNvPr id="6" name="矩形 5"/>
        <dsp:cNvSpPr/>
      </dsp:nvSpPr>
      <dsp:spPr bwMode="white">
        <a:xfrm>
          <a:off x="4855780" y="999785"/>
          <a:ext cx="1165615" cy="199957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落地的措施</a:t>
          </a:r>
          <a:endParaRPr>
            <a:solidFill>
              <a:schemeClr val="tx1"/>
            </a:solidFill>
          </a:endParaRPr>
        </a:p>
      </dsp:txBody>
      <dsp:txXfrm>
        <a:off x="4855780" y="999785"/>
        <a:ext cx="1165615" cy="1999570"/>
      </dsp:txXfrm>
    </dsp:sp>
    <dsp:sp modelId="{1F115987-9799-F74D-992F-24CC7E1A016A}">
      <dsp:nvSpPr>
        <dsp:cNvPr id="7" name="矩形 6"/>
        <dsp:cNvSpPr/>
      </dsp:nvSpPr>
      <dsp:spPr bwMode="white">
        <a:xfrm>
          <a:off x="6254517" y="999785"/>
          <a:ext cx="1165615" cy="199957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243840" rIns="0" bIns="304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其他</a:t>
          </a:r>
          <a:endParaRPr>
            <a:solidFill>
              <a:schemeClr val="tx1"/>
            </a:solidFill>
          </a:endParaRPr>
        </a:p>
      </dsp:txBody>
      <dsp:txXfrm>
        <a:off x="6254517" y="999785"/>
        <a:ext cx="1165615" cy="19995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675974" cy="5074032"/>
        <a:chOff x="0" y="0"/>
        <a:chExt cx="8675974" cy="5074032"/>
      </a:xfrm>
    </dsp:grpSpPr>
    <dsp:sp modelId="{47D170FE-A8B8-7541-842F-E4D6E36C54D3}">
      <dsp:nvSpPr>
        <dsp:cNvPr id="3" name="椭圆 2"/>
        <dsp:cNvSpPr/>
      </dsp:nvSpPr>
      <dsp:spPr bwMode="white">
        <a:xfrm>
          <a:off x="3571114" y="0"/>
          <a:ext cx="1533745" cy="1533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7940" tIns="27940" rIns="27940" bIns="2794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制度</a:t>
          </a:r>
          <a:endParaRPr lang="en-US" altLang="zh-CN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缺陷</a:t>
          </a:r>
        </a:p>
      </dsp:txBody>
      <dsp:txXfrm>
        <a:off x="3571114" y="0"/>
        <a:ext cx="1533745" cy="1533745"/>
      </dsp:txXfrm>
    </dsp:sp>
    <dsp:sp modelId="{83ADDC49-4C08-684B-B619-42B9786A3FA3}">
      <dsp:nvSpPr>
        <dsp:cNvPr id="4" name="右箭头 3"/>
        <dsp:cNvSpPr/>
      </dsp:nvSpPr>
      <dsp:spPr bwMode="white">
        <a:xfrm rot="2159999">
          <a:off x="5065385" y="1184188"/>
          <a:ext cx="406442" cy="51763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2159999">
        <a:off x="5065385" y="1184188"/>
        <a:ext cx="406442" cy="517639"/>
      </dsp:txXfrm>
    </dsp:sp>
    <dsp:sp modelId="{A843DCB6-E5C3-D846-AC8D-01C4AAF13D48}">
      <dsp:nvSpPr>
        <dsp:cNvPr id="5" name="椭圆 4"/>
        <dsp:cNvSpPr/>
      </dsp:nvSpPr>
      <dsp:spPr bwMode="white">
        <a:xfrm>
          <a:off x="5432353" y="1352269"/>
          <a:ext cx="1533745" cy="1533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7940" tIns="27940" rIns="27940" bIns="2794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监督</a:t>
          </a:r>
          <a:r>
            <a:rPr lang="en-US" altLang="zh-CN" dirty="0"/>
            <a:t>/</a:t>
          </a:r>
          <a:r>
            <a:rPr lang="zh-CN" altLang="en-US" dirty="0"/>
            <a:t>执行不到位</a:t>
          </a:r>
        </a:p>
      </dsp:txBody>
      <dsp:txXfrm>
        <a:off x="5432353" y="1352269"/>
        <a:ext cx="1533745" cy="1533745"/>
      </dsp:txXfrm>
    </dsp:sp>
    <dsp:sp modelId="{FB37BB73-1C02-3F43-B7E0-94D7E1564BC7}">
      <dsp:nvSpPr>
        <dsp:cNvPr id="6" name="右箭头 5"/>
        <dsp:cNvSpPr/>
      </dsp:nvSpPr>
      <dsp:spPr bwMode="white">
        <a:xfrm rot="6480000">
          <a:off x="5640540" y="2954331"/>
          <a:ext cx="406442" cy="51763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6480000">
        <a:off x="5640540" y="2954331"/>
        <a:ext cx="406442" cy="517639"/>
      </dsp:txXfrm>
    </dsp:sp>
    <dsp:sp modelId="{6B0A4A70-BE77-214E-86EE-462FE584E7E0}">
      <dsp:nvSpPr>
        <dsp:cNvPr id="7" name="椭圆 6"/>
        <dsp:cNvSpPr/>
      </dsp:nvSpPr>
      <dsp:spPr bwMode="white">
        <a:xfrm>
          <a:off x="4721423" y="3540287"/>
          <a:ext cx="1533745" cy="1533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7940" tIns="27940" rIns="27940" bIns="2794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缺乏</a:t>
          </a:r>
          <a:endParaRPr lang="en-US" altLang="zh-CN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认识</a:t>
          </a:r>
        </a:p>
      </dsp:txBody>
      <dsp:txXfrm>
        <a:off x="4721423" y="3540287"/>
        <a:ext cx="1533745" cy="1533745"/>
      </dsp:txXfrm>
    </dsp:sp>
    <dsp:sp modelId="{EE3506DF-C183-6245-A5C3-AE23319BD5CD}">
      <dsp:nvSpPr>
        <dsp:cNvPr id="8" name="右箭头 7"/>
        <dsp:cNvSpPr/>
      </dsp:nvSpPr>
      <dsp:spPr bwMode="white">
        <a:xfrm rot="10800000">
          <a:off x="4134766" y="4048340"/>
          <a:ext cx="406442" cy="51763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4134766" y="4048340"/>
        <a:ext cx="406442" cy="517639"/>
      </dsp:txXfrm>
    </dsp:sp>
    <dsp:sp modelId="{22D5141D-4D3B-D940-8BC3-973E73D3B95F}">
      <dsp:nvSpPr>
        <dsp:cNvPr id="9" name="椭圆 8"/>
        <dsp:cNvSpPr/>
      </dsp:nvSpPr>
      <dsp:spPr bwMode="white">
        <a:xfrm>
          <a:off x="2420805" y="3540287"/>
          <a:ext cx="1533745" cy="1533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7940" tIns="27940" rIns="27940" bIns="2794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利益</a:t>
          </a:r>
          <a:endParaRPr lang="en-US" altLang="zh-CN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驱使</a:t>
          </a:r>
        </a:p>
      </dsp:txBody>
      <dsp:txXfrm>
        <a:off x="2420805" y="3540287"/>
        <a:ext cx="1533745" cy="1533745"/>
      </dsp:txXfrm>
    </dsp:sp>
    <dsp:sp modelId="{CE52711D-47E6-9D4A-B65B-EA3A89EB9B5E}">
      <dsp:nvSpPr>
        <dsp:cNvPr id="10" name="右箭头 9"/>
        <dsp:cNvSpPr/>
      </dsp:nvSpPr>
      <dsp:spPr bwMode="white">
        <a:xfrm rot="15120000">
          <a:off x="2628992" y="2954331"/>
          <a:ext cx="406442" cy="51763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5120000">
        <a:off x="2628992" y="2954331"/>
        <a:ext cx="406442" cy="517639"/>
      </dsp:txXfrm>
    </dsp:sp>
    <dsp:sp modelId="{154DFEB9-46DC-624C-87EA-58ADE29527FA}">
      <dsp:nvSpPr>
        <dsp:cNvPr id="11" name="椭圆 10"/>
        <dsp:cNvSpPr/>
      </dsp:nvSpPr>
      <dsp:spPr bwMode="white">
        <a:xfrm>
          <a:off x="1709875" y="1352269"/>
          <a:ext cx="1533745" cy="1533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7940" tIns="27940" rIns="27940" bIns="2794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落地能力不足</a:t>
          </a:r>
        </a:p>
      </dsp:txBody>
      <dsp:txXfrm>
        <a:off x="1709875" y="1352269"/>
        <a:ext cx="1533745" cy="1533745"/>
      </dsp:txXfrm>
    </dsp:sp>
    <dsp:sp modelId="{DB0BEB55-3AFF-C14F-A888-BA295FD4DE4A}">
      <dsp:nvSpPr>
        <dsp:cNvPr id="12" name="右箭头 11"/>
        <dsp:cNvSpPr/>
      </dsp:nvSpPr>
      <dsp:spPr bwMode="white">
        <a:xfrm rot="-2159999">
          <a:off x="3204146" y="1184188"/>
          <a:ext cx="406442" cy="51763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2159999">
        <a:off x="3204146" y="1184188"/>
        <a:ext cx="406442" cy="5176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4825" cy="5416550"/>
        <a:chOff x="0" y="0"/>
        <a:chExt cx="8124825" cy="5416550"/>
      </a:xfrm>
    </dsp:grpSpPr>
    <dsp:sp modelId="{8BCC3810-1A25-DC4E-BAB3-49E8056960FC}">
      <dsp:nvSpPr>
        <dsp:cNvPr id="3" name="椭圆 2"/>
        <dsp:cNvSpPr/>
      </dsp:nvSpPr>
      <dsp:spPr bwMode="white">
        <a:xfrm>
          <a:off x="0" y="1882581"/>
          <a:ext cx="1651387" cy="165138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知识管理作用</a:t>
          </a:r>
        </a:p>
      </dsp:txBody>
      <dsp:txXfrm>
        <a:off x="0" y="1882581"/>
        <a:ext cx="1651387" cy="1651387"/>
      </dsp:txXfrm>
    </dsp:sp>
    <dsp:sp modelId="{2ACED973-F825-934D-A9F8-D398536DC3AF}">
      <dsp:nvSpPr>
        <dsp:cNvPr id="4" name="任意多边形 3"/>
        <dsp:cNvSpPr/>
      </dsp:nvSpPr>
      <dsp:spPr bwMode="white">
        <a:xfrm>
          <a:off x="1641169" y="2471218"/>
          <a:ext cx="728386" cy="63500"/>
        </a:xfrm>
        <a:custGeom>
          <a:avLst/>
          <a:gdLst/>
          <a:ahLst/>
          <a:cxnLst/>
          <a:pathLst>
            <a:path w="1147" h="100">
              <a:moveTo>
                <a:pt x="16" y="373"/>
              </a:moveTo>
              <a:lnTo>
                <a:pt x="1131" y="-273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1641169" y="2471218"/>
        <a:ext cx="728386" cy="63500"/>
      </dsp:txXfrm>
    </dsp:sp>
    <dsp:sp modelId="{F0745810-9B92-EB48-BC5E-D50BCBB54437}">
      <dsp:nvSpPr>
        <dsp:cNvPr id="5" name="任意多边形 4"/>
        <dsp:cNvSpPr/>
      </dsp:nvSpPr>
      <dsp:spPr bwMode="white">
        <a:xfrm>
          <a:off x="4103883" y="2471218"/>
          <a:ext cx="728386" cy="63500"/>
        </a:xfrm>
        <a:custGeom>
          <a:avLst/>
          <a:gdLst/>
          <a:ahLst/>
          <a:cxnLst/>
          <a:pathLst>
            <a:path w="1147" h="100">
              <a:moveTo>
                <a:pt x="1131" y="373"/>
              </a:moveTo>
              <a:lnTo>
                <a:pt x="16" y="-273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4103883" y="2471218"/>
        <a:ext cx="728386" cy="63500"/>
      </dsp:txXfrm>
    </dsp:sp>
    <dsp:sp modelId="{CF92F4AF-29A8-D44D-8A18-6E08B8DB108D}">
      <dsp:nvSpPr>
        <dsp:cNvPr id="6" name="直接连接符 5"/>
        <dsp:cNvSpPr/>
      </dsp:nvSpPr>
      <dsp:spPr bwMode="white">
        <a:xfrm>
          <a:off x="2359337" y="2297660"/>
          <a:ext cx="193024" cy="0"/>
        </a:xfrm>
        <a:prstGeom prst="line">
          <a:avLst/>
        </a:pr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359337" y="2297660"/>
        <a:ext cx="193024" cy="0"/>
      </dsp:txXfrm>
    </dsp:sp>
    <dsp:sp modelId="{21919F33-7CA6-864A-95BA-0E5A53430B8B}">
      <dsp:nvSpPr>
        <dsp:cNvPr id="8" name="直接连接符 7"/>
        <dsp:cNvSpPr/>
      </dsp:nvSpPr>
      <dsp:spPr bwMode="white">
        <a:xfrm>
          <a:off x="3921077" y="2297660"/>
          <a:ext cx="193024" cy="0"/>
        </a:xfrm>
        <a:prstGeom prst="line">
          <a:avLst/>
        </a:pr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3921077" y="2297660"/>
        <a:ext cx="193024" cy="0"/>
      </dsp:txXfrm>
    </dsp:sp>
    <dsp:sp modelId="{2DD5D4B1-EA3F-1D4A-BF8A-F03911A63488}">
      <dsp:nvSpPr>
        <dsp:cNvPr id="9" name="任意多边形 8"/>
        <dsp:cNvSpPr/>
      </dsp:nvSpPr>
      <dsp:spPr bwMode="white">
        <a:xfrm>
          <a:off x="1641169" y="2881832"/>
          <a:ext cx="728386" cy="63500"/>
        </a:xfrm>
        <a:custGeom>
          <a:avLst/>
          <a:gdLst/>
          <a:ahLst/>
          <a:cxnLst/>
          <a:pathLst>
            <a:path w="1147" h="100">
              <a:moveTo>
                <a:pt x="16" y="-273"/>
              </a:moveTo>
              <a:lnTo>
                <a:pt x="1131" y="373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1641169" y="2881832"/>
        <a:ext cx="728386" cy="63500"/>
      </dsp:txXfrm>
    </dsp:sp>
    <dsp:sp modelId="{51F9F51F-9049-3543-9A28-75BED41618EC}">
      <dsp:nvSpPr>
        <dsp:cNvPr id="10" name="任意多边形 9"/>
        <dsp:cNvSpPr/>
      </dsp:nvSpPr>
      <dsp:spPr bwMode="white">
        <a:xfrm>
          <a:off x="4103883" y="2881832"/>
          <a:ext cx="728386" cy="63500"/>
        </a:xfrm>
        <a:custGeom>
          <a:avLst/>
          <a:gdLst/>
          <a:ahLst/>
          <a:cxnLst/>
          <a:pathLst>
            <a:path w="1147" h="100">
              <a:moveTo>
                <a:pt x="1131" y="-273"/>
              </a:moveTo>
              <a:lnTo>
                <a:pt x="16" y="373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4103883" y="2881832"/>
        <a:ext cx="728386" cy="63500"/>
      </dsp:txXfrm>
    </dsp:sp>
    <dsp:sp modelId="{B5C8CAD0-1637-8D41-9751-D2672C92A1BD}">
      <dsp:nvSpPr>
        <dsp:cNvPr id="11" name="直接连接符 10"/>
        <dsp:cNvSpPr/>
      </dsp:nvSpPr>
      <dsp:spPr bwMode="white">
        <a:xfrm>
          <a:off x="2359337" y="3118890"/>
          <a:ext cx="193024" cy="0"/>
        </a:xfrm>
        <a:prstGeom prst="line">
          <a:avLst/>
        </a:pr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359337" y="3118890"/>
        <a:ext cx="193024" cy="0"/>
      </dsp:txXfrm>
    </dsp:sp>
    <dsp:sp modelId="{C0B53E74-DF27-DA47-9CCA-1AB4D4EC1B39}">
      <dsp:nvSpPr>
        <dsp:cNvPr id="13" name="直接连接符 12"/>
        <dsp:cNvSpPr/>
      </dsp:nvSpPr>
      <dsp:spPr bwMode="white">
        <a:xfrm>
          <a:off x="3921077" y="3118890"/>
          <a:ext cx="193024" cy="0"/>
        </a:xfrm>
        <a:prstGeom prst="line">
          <a:avLst/>
        </a:pr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3921077" y="3118890"/>
        <a:ext cx="193024" cy="0"/>
      </dsp:txXfrm>
    </dsp:sp>
    <dsp:sp modelId="{C6591986-3DD6-E247-9047-02EEF1C8F592}">
      <dsp:nvSpPr>
        <dsp:cNvPr id="14" name="椭圆 13"/>
        <dsp:cNvSpPr/>
      </dsp:nvSpPr>
      <dsp:spPr bwMode="white">
        <a:xfrm>
          <a:off x="4822051" y="1882581"/>
          <a:ext cx="1651387" cy="165138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让客户相信以及确保做到秒回</a:t>
          </a:r>
        </a:p>
      </dsp:txBody>
      <dsp:txXfrm>
        <a:off x="4822051" y="1882581"/>
        <a:ext cx="1651387" cy="1651387"/>
      </dsp:txXfrm>
    </dsp:sp>
    <dsp:sp modelId="{4AE7C309-93F9-DD4A-9DBE-C5353992AFE7}">
      <dsp:nvSpPr>
        <dsp:cNvPr id="15" name="椭圆 14"/>
        <dsp:cNvSpPr/>
      </dsp:nvSpPr>
      <dsp:spPr bwMode="white">
        <a:xfrm>
          <a:off x="6473438" y="1882581"/>
          <a:ext cx="1651387" cy="165138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让我们服务品质如一</a:t>
          </a:r>
        </a:p>
      </dsp:txBody>
      <dsp:txXfrm>
        <a:off x="6473438" y="1882581"/>
        <a:ext cx="1651387" cy="1651387"/>
      </dsp:txXfrm>
    </dsp:sp>
    <dsp:sp modelId="{893FB8B3-738C-284B-A61B-156A7C3B72BE}">
      <dsp:nvSpPr>
        <dsp:cNvPr id="7" name="矩形 6"/>
        <dsp:cNvSpPr/>
      </dsp:nvSpPr>
      <dsp:spPr bwMode="white">
        <a:xfrm>
          <a:off x="2552361" y="1887045"/>
          <a:ext cx="1368716" cy="821230"/>
        </a:xfrm>
        <a:prstGeom prst="rect">
          <a:avLst/>
        </a:prstGeom>
        <a:noFill/>
        <a:ln>
          <a:noFill/>
        </a:ln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9568" tIns="99568" rIns="99568" bIns="99568" anchor="ctr"/>
        <a:lstStyle>
          <a:lvl1pPr algn="ctr">
            <a:defRPr sz="14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对外</a:t>
          </a:r>
          <a:endParaRPr>
            <a:solidFill>
              <a:schemeClr val="tx1"/>
            </a:solidFill>
          </a:endParaRPr>
        </a:p>
      </dsp:txBody>
      <dsp:txXfrm>
        <a:off x="2552361" y="1887045"/>
        <a:ext cx="1368716" cy="821230"/>
      </dsp:txXfrm>
    </dsp:sp>
    <dsp:sp modelId="{851229BC-CCD7-B74A-91F0-86609FC4EB3C}">
      <dsp:nvSpPr>
        <dsp:cNvPr id="12" name="矩形 11"/>
        <dsp:cNvSpPr/>
      </dsp:nvSpPr>
      <dsp:spPr bwMode="white">
        <a:xfrm>
          <a:off x="2552361" y="2708275"/>
          <a:ext cx="1368716" cy="821230"/>
        </a:xfrm>
        <a:prstGeom prst="rect">
          <a:avLst/>
        </a:prstGeom>
        <a:noFill/>
        <a:ln>
          <a:noFill/>
        </a:ln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9568" tIns="99568" rIns="99568" bIns="99568" anchor="ctr"/>
        <a:lstStyle>
          <a:lvl1pPr algn="ctr">
            <a:defRPr sz="14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对内</a:t>
          </a:r>
          <a:endParaRPr>
            <a:solidFill>
              <a:schemeClr val="tx1"/>
            </a:solidFill>
          </a:endParaRPr>
        </a:p>
      </dsp:txBody>
      <dsp:txXfrm>
        <a:off x="2552361" y="2708275"/>
        <a:ext cx="1368716" cy="821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君黑-45简" panose="020B0604020202020204" charset="-122"/>
              </a:rPr>
            </a:fld>
            <a:endParaRPr lang="zh-CN" altLang="en-US">
              <a:latin typeface="汉仪君黑-45简" panose="020B0604020202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君黑-45简" panose="020B0604020202020204" charset="-122"/>
              </a:rPr>
            </a:fld>
            <a:endParaRPr lang="zh-CN" altLang="en-US">
              <a:latin typeface="汉仪君黑-45简" panose="020B0604020202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45简" panose="020B0604020202020204" charset="-122"/>
          <a:ea typeface="汉仪君黑-45简" panose="020B0604020202020204" charset="-122"/>
          <a:cs typeface="汉仪君黑-45简" panose="020B0604020202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1.svg"/><Relationship Id="rId3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svg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image" Target="../media/image1.svg"/><Relationship Id="rId3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1.e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5.em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tags" Target="../tags/tag3.xml"/><Relationship Id="rId4" Type="http://schemas.openxmlformats.org/officeDocument/2006/relationships/image" Target="../media/image3.jpeg"/><Relationship Id="rId3" Type="http://schemas.openxmlformats.org/officeDocument/2006/relationships/tags" Target="../tags/tag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40.png"/><Relationship Id="rId7" Type="http://schemas.openxmlformats.org/officeDocument/2006/relationships/image" Target="../media/image5.svg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8.png"/><Relationship Id="rId3" Type="http://schemas.openxmlformats.org/officeDocument/2006/relationships/image" Target="../media/image3.svg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.png"/><Relationship Id="rId1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.png"/><Relationship Id="rId7" Type="http://schemas.openxmlformats.org/officeDocument/2006/relationships/image" Target="../media/image1.svg"/><Relationship Id="rId6" Type="http://schemas.openxmlformats.org/officeDocument/2006/relationships/image" Target="../media/image4.png"/><Relationship Id="rId5" Type="http://schemas.openxmlformats.org/officeDocument/2006/relationships/image" Target="../media/image10.svg"/><Relationship Id="rId4" Type="http://schemas.openxmlformats.org/officeDocument/2006/relationships/image" Target="../media/image58.png"/><Relationship Id="rId3" Type="http://schemas.openxmlformats.org/officeDocument/2006/relationships/image" Target="../media/image9.svg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.png"/><Relationship Id="rId7" Type="http://schemas.openxmlformats.org/officeDocument/2006/relationships/image" Target="../media/image31.png"/><Relationship Id="rId6" Type="http://schemas.openxmlformats.org/officeDocument/2006/relationships/image" Target="../media/image12.sv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3" Type="http://schemas.openxmlformats.org/officeDocument/2006/relationships/image" Target="../media/image11.svg"/><Relationship Id="rId2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1.svg"/><Relationship Id="rId3" Type="http://schemas.openxmlformats.org/officeDocument/2006/relationships/image" Target="../media/image60.png"/><Relationship Id="rId2" Type="http://schemas.openxmlformats.org/officeDocument/2006/relationships/image" Target="../media/image31.png"/><Relationship Id="rId1" Type="http://schemas.openxmlformats.org/officeDocument/2006/relationships/image" Target="../media/image56.jpe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56.jpe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.png"/><Relationship Id="rId7" Type="http://schemas.openxmlformats.org/officeDocument/2006/relationships/image" Target="../media/image15.svg"/><Relationship Id="rId6" Type="http://schemas.openxmlformats.org/officeDocument/2006/relationships/image" Target="../media/image65.png"/><Relationship Id="rId5" Type="http://schemas.openxmlformats.org/officeDocument/2006/relationships/image" Target="../media/image14.svg"/><Relationship Id="rId4" Type="http://schemas.openxmlformats.org/officeDocument/2006/relationships/image" Target="../media/image64.png"/><Relationship Id="rId3" Type="http://schemas.openxmlformats.org/officeDocument/2006/relationships/image" Target="../media/image13.svg"/><Relationship Id="rId2" Type="http://schemas.openxmlformats.org/officeDocument/2006/relationships/image" Target="../media/image63.png"/><Relationship Id="rId1" Type="http://schemas.openxmlformats.org/officeDocument/2006/relationships/image" Target="../media/image31.pn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66.jpeg"/><Relationship Id="rId1" Type="http://schemas.openxmlformats.org/officeDocument/2006/relationships/image" Target="../media/image3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7.jpeg"/><Relationship Id="rId5" Type="http://schemas.openxmlformats.org/officeDocument/2006/relationships/tags" Target="../tags/tag7.xml"/><Relationship Id="rId4" Type="http://schemas.openxmlformats.org/officeDocument/2006/relationships/image" Target="../media/image6.jpeg"/><Relationship Id="rId3" Type="http://schemas.openxmlformats.org/officeDocument/2006/relationships/tags" Target="../tags/tag6.xml"/><Relationship Id="rId2" Type="http://schemas.openxmlformats.org/officeDocument/2006/relationships/image" Target="../media/image5.jpe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9265807" y="814361"/>
            <a:ext cx="1272525" cy="127252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6115" y="1809380"/>
            <a:ext cx="94411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专业化视角下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  <a:p>
            <a:pPr algn="l"/>
            <a:r>
              <a:rPr lang="zh-CN" altLang="en-US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 </a:t>
            </a:r>
            <a:r>
              <a:rPr lang="en-US" altLang="zh-CN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    </a:t>
            </a:r>
            <a:r>
              <a:rPr lang="zh-CN" altLang="en-US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律师业务拓展的多维思考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: 形状 25"/>
          <p:cNvSpPr/>
          <p:nvPr/>
        </p:nvSpPr>
        <p:spPr>
          <a:xfrm>
            <a:off x="823736" y="4066261"/>
            <a:ext cx="3278134" cy="2791738"/>
          </a:xfrm>
          <a:custGeom>
            <a:avLst/>
            <a:gdLst>
              <a:gd name="connsiteX0" fmla="*/ 1639067 w 3278134"/>
              <a:gd name="connsiteY0" fmla="*/ 0 h 2791738"/>
              <a:gd name="connsiteX1" fmla="*/ 3278134 w 3278134"/>
              <a:gd name="connsiteY1" fmla="*/ 1639067 h 2791738"/>
              <a:gd name="connsiteX2" fmla="*/ 2903851 w 3278134"/>
              <a:gd name="connsiteY2" fmla="*/ 2681666 h 2791738"/>
              <a:gd name="connsiteX3" fmla="*/ 2803811 w 3278134"/>
              <a:gd name="connsiteY3" fmla="*/ 2791738 h 2791738"/>
              <a:gd name="connsiteX4" fmla="*/ 474324 w 3278134"/>
              <a:gd name="connsiteY4" fmla="*/ 2791738 h 2791738"/>
              <a:gd name="connsiteX5" fmla="*/ 374283 w 3278134"/>
              <a:gd name="connsiteY5" fmla="*/ 2681666 h 2791738"/>
              <a:gd name="connsiteX6" fmla="*/ 0 w 3278134"/>
              <a:gd name="connsiteY6" fmla="*/ 1639067 h 2791738"/>
              <a:gd name="connsiteX7" fmla="*/ 1639067 w 3278134"/>
              <a:gd name="connsiteY7" fmla="*/ 0 h 279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134" h="2791738">
                <a:moveTo>
                  <a:pt x="1639067" y="0"/>
                </a:moveTo>
                <a:cubicBezTo>
                  <a:pt x="2544299" y="0"/>
                  <a:pt x="3278134" y="733835"/>
                  <a:pt x="3278134" y="1639067"/>
                </a:cubicBezTo>
                <a:cubicBezTo>
                  <a:pt x="3278134" y="2035106"/>
                  <a:pt x="3137674" y="2398339"/>
                  <a:pt x="2903851" y="2681666"/>
                </a:cubicBezTo>
                <a:lnTo>
                  <a:pt x="2803811" y="2791738"/>
                </a:lnTo>
                <a:lnTo>
                  <a:pt x="474324" y="2791738"/>
                </a:lnTo>
                <a:lnTo>
                  <a:pt x="374283" y="2681666"/>
                </a:lnTo>
                <a:cubicBezTo>
                  <a:pt x="140461" y="2398339"/>
                  <a:pt x="0" y="2035106"/>
                  <a:pt x="0" y="1639067"/>
                </a:cubicBezTo>
                <a:cubicBezTo>
                  <a:pt x="0" y="733835"/>
                  <a:pt x="733835" y="0"/>
                  <a:pt x="1639067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0" y="4441489"/>
            <a:ext cx="3715303" cy="2416511"/>
          </a:xfrm>
          <a:custGeom>
            <a:avLst/>
            <a:gdLst>
              <a:gd name="connsiteX0" fmla="*/ 1500383 w 3715303"/>
              <a:gd name="connsiteY0" fmla="*/ 0 h 2416511"/>
              <a:gd name="connsiteX1" fmla="*/ 3715303 w 3715303"/>
              <a:gd name="connsiteY1" fmla="*/ 2214920 h 2416511"/>
              <a:gd name="connsiteX2" fmla="*/ 3705124 w 3715303"/>
              <a:gd name="connsiteY2" fmla="*/ 2416511 h 2416511"/>
              <a:gd name="connsiteX3" fmla="*/ 0 w 3715303"/>
              <a:gd name="connsiteY3" fmla="*/ 2416511 h 2416511"/>
              <a:gd name="connsiteX4" fmla="*/ 0 w 3715303"/>
              <a:gd name="connsiteY4" fmla="*/ 588930 h 2416511"/>
              <a:gd name="connsiteX5" fmla="*/ 91488 w 3715303"/>
              <a:gd name="connsiteY5" fmla="*/ 505780 h 2416511"/>
              <a:gd name="connsiteX6" fmla="*/ 1500383 w 3715303"/>
              <a:gd name="connsiteY6" fmla="*/ 0 h 241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15303" h="2416511">
                <a:moveTo>
                  <a:pt x="1500383" y="0"/>
                </a:moveTo>
                <a:cubicBezTo>
                  <a:pt x="2723650" y="0"/>
                  <a:pt x="3715303" y="991653"/>
                  <a:pt x="3715303" y="2214920"/>
                </a:cubicBezTo>
                <a:lnTo>
                  <a:pt x="3705124" y="2416511"/>
                </a:lnTo>
                <a:lnTo>
                  <a:pt x="0" y="2416511"/>
                </a:lnTo>
                <a:lnTo>
                  <a:pt x="0" y="588930"/>
                </a:lnTo>
                <a:lnTo>
                  <a:pt x="91488" y="505780"/>
                </a:lnTo>
                <a:cubicBezTo>
                  <a:pt x="474357" y="189809"/>
                  <a:pt x="965204" y="0"/>
                  <a:pt x="150038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411972" y="5401240"/>
            <a:ext cx="6254002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863080" y="4118610"/>
            <a:ext cx="2720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汇报人：程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阳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096540" y="5197551"/>
            <a:ext cx="6254002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075" y="407988"/>
            <a:ext cx="10991850" cy="1325563"/>
          </a:xfrm>
        </p:spPr>
        <p:txBody>
          <a:bodyPr/>
          <a:lstStyle/>
          <a:p>
            <a:r>
              <a:rPr kumimoji="1" lang="zh-CN" altLang="en-US" sz="3600" dirty="0"/>
              <a:t>看到法律背后的问题（以股权激励制度为例）</a:t>
            </a:r>
            <a:endParaRPr kumimoji="1" lang="zh-CN" altLang="en-US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61999" y="2697480"/>
            <a:ext cx="11170921" cy="2186754"/>
            <a:chOff x="2042160" y="5745481"/>
            <a:chExt cx="19460015" cy="4433779"/>
          </a:xfrm>
        </p:grpSpPr>
        <p:grpSp>
          <p:nvGrpSpPr>
            <p:cNvPr id="4" name="组合 3"/>
            <p:cNvGrpSpPr/>
            <p:nvPr/>
          </p:nvGrpSpPr>
          <p:grpSpPr>
            <a:xfrm>
              <a:off x="2042160" y="5745481"/>
              <a:ext cx="19460015" cy="4433779"/>
              <a:chOff x="1871913" y="5825545"/>
              <a:chExt cx="19346224" cy="4353440"/>
            </a:xfrm>
          </p:grpSpPr>
          <p:cxnSp>
            <p:nvCxnSpPr>
              <p:cNvPr id="12" name="直接连接符 9"/>
              <p:cNvCxnSpPr/>
              <p:nvPr/>
            </p:nvCxnSpPr>
            <p:spPr>
              <a:xfrm>
                <a:off x="2400236" y="8540496"/>
                <a:ext cx="2319047" cy="1265"/>
              </a:xfrm>
              <a:prstGeom prst="line">
                <a:avLst/>
              </a:prstGeom>
              <a:noFill/>
              <a:ln w="317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3" name="直接连接符 10"/>
              <p:cNvCxnSpPr/>
              <p:nvPr/>
            </p:nvCxnSpPr>
            <p:spPr>
              <a:xfrm>
                <a:off x="2400236" y="8046720"/>
                <a:ext cx="0" cy="493776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" name="直接连接符 11"/>
              <p:cNvCxnSpPr/>
              <p:nvPr/>
            </p:nvCxnSpPr>
            <p:spPr>
              <a:xfrm>
                <a:off x="17672908" y="8026110"/>
                <a:ext cx="0" cy="493776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5" name="直接连接符 12"/>
              <p:cNvCxnSpPr/>
              <p:nvPr/>
            </p:nvCxnSpPr>
            <p:spPr>
              <a:xfrm flipV="1">
                <a:off x="11685694" y="8540496"/>
                <a:ext cx="8610172" cy="1265"/>
              </a:xfrm>
              <a:prstGeom prst="line">
                <a:avLst/>
              </a:prstGeom>
              <a:noFill/>
              <a:ln w="317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" name="直接连接符 13"/>
              <p:cNvCxnSpPr/>
              <p:nvPr/>
            </p:nvCxnSpPr>
            <p:spPr>
              <a:xfrm>
                <a:off x="20295866" y="8046720"/>
                <a:ext cx="0" cy="493776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17" name="Rectangle 7"/>
              <p:cNvSpPr>
                <a:spLocks noChangeArrowheads="1"/>
              </p:cNvSpPr>
              <p:nvPr/>
            </p:nvSpPr>
            <p:spPr bwMode="auto">
              <a:xfrm>
                <a:off x="1871913" y="7178819"/>
                <a:ext cx="1476820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预留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8063921" y="7200604"/>
                <a:ext cx="2713560" cy="103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可行权日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cxnSp>
            <p:nvCxnSpPr>
              <p:cNvPr id="19" name="直接连接符 16"/>
              <p:cNvCxnSpPr/>
              <p:nvPr/>
            </p:nvCxnSpPr>
            <p:spPr>
              <a:xfrm>
                <a:off x="4722901" y="8046720"/>
                <a:ext cx="0" cy="493776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4200769" y="7157828"/>
                <a:ext cx="2120582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授予日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1079832" y="7247404"/>
                <a:ext cx="2200116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行权日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6311513" y="7168858"/>
                <a:ext cx="2917921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禁售期满日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auto">
              <a:xfrm>
                <a:off x="19741317" y="7196328"/>
                <a:ext cx="1476820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出售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cxnSp>
            <p:nvCxnSpPr>
              <p:cNvPr id="24" name="直接连接符 21"/>
              <p:cNvCxnSpPr/>
              <p:nvPr/>
            </p:nvCxnSpPr>
            <p:spPr>
              <a:xfrm>
                <a:off x="9546116" y="8119100"/>
                <a:ext cx="10760" cy="406815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5" name="直接连接符 22"/>
              <p:cNvCxnSpPr/>
              <p:nvPr/>
            </p:nvCxnSpPr>
            <p:spPr>
              <a:xfrm>
                <a:off x="4733662" y="8539883"/>
                <a:ext cx="6992718" cy="1878"/>
              </a:xfrm>
              <a:prstGeom prst="line">
                <a:avLst/>
              </a:prstGeom>
              <a:noFill/>
              <a:ln w="317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3"/>
              <p:cNvCxnSpPr/>
              <p:nvPr/>
            </p:nvCxnSpPr>
            <p:spPr>
              <a:xfrm>
                <a:off x="11699750" y="8091465"/>
                <a:ext cx="10760" cy="406815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直接连接符 24"/>
              <p:cNvCxnSpPr/>
              <p:nvPr/>
            </p:nvCxnSpPr>
            <p:spPr>
              <a:xfrm>
                <a:off x="13533890" y="8133068"/>
                <a:ext cx="10760" cy="406815"/>
              </a:xfrm>
              <a:prstGeom prst="line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6782429" y="9139685"/>
                <a:ext cx="1777946" cy="103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期权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5418609" y="8905482"/>
                <a:ext cx="2254299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srgbClr val="70AD47"/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股权</a:t>
                </a:r>
                <a:endParaRPr kumimoji="0" lang="en-US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30" name="Rectangle 7"/>
              <p:cNvSpPr>
                <a:spLocks noChangeArrowheads="1"/>
              </p:cNvSpPr>
              <p:nvPr/>
            </p:nvSpPr>
            <p:spPr bwMode="auto">
              <a:xfrm>
                <a:off x="15060166" y="5858572"/>
                <a:ext cx="1861227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/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  <a:alpha val="43000"/>
                        </a:srgbClr>
                      </a:outerShdw>
                    </a:effectLst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禁售期</a:t>
                </a:r>
                <a:endParaRPr kumimoji="0" lang="zh-CN" altLang="en-US" sz="2000" b="1" i="0" u="none" strike="noStrike" kern="0" cap="none" spc="300" normalizeH="0" baseline="0" noProof="0" dirty="0">
                  <a:ln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31" name="Rectangle 7"/>
              <p:cNvSpPr>
                <a:spLocks noChangeArrowheads="1"/>
              </p:cNvSpPr>
              <p:nvPr/>
            </p:nvSpPr>
            <p:spPr bwMode="auto">
              <a:xfrm>
                <a:off x="10111970" y="9092893"/>
                <a:ext cx="2586989" cy="103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行权期限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  <p:sp>
            <p:nvSpPr>
              <p:cNvPr id="32" name="Rectangle 7"/>
              <p:cNvSpPr>
                <a:spLocks noChangeArrowheads="1"/>
              </p:cNvSpPr>
              <p:nvPr/>
            </p:nvSpPr>
            <p:spPr bwMode="auto">
              <a:xfrm>
                <a:off x="6612719" y="5825545"/>
                <a:ext cx="1861227" cy="10392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/>
              <a:p>
                <a:pPr marL="0" marR="0" lvl="0" indent="0" defTabSz="5842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30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Microsoft YaHei Light" panose="020B0502040204020203" pitchFamily="34" charset="-122"/>
                    <a:ea typeface="Microsoft YaHei Light" panose="020B0502040204020203" pitchFamily="34" charset="-122"/>
                    <a:sym typeface="Helvetica Light"/>
                  </a:rPr>
                  <a:t>已成熟</a:t>
                </a:r>
                <a:endParaRPr kumimoji="0" lang="zh-CN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Microsoft YaHei Light" panose="020B0502040204020203" pitchFamily="34" charset="-122"/>
                  <a:ea typeface="Microsoft YaHei Light" panose="020B0502040204020203" pitchFamily="34" charset="-122"/>
                  <a:sym typeface="Helvetica Light"/>
                </a:endParaRPr>
              </a:p>
            </p:txBody>
          </p:sp>
        </p:grpSp>
        <p:sp>
          <p:nvSpPr>
            <p:cNvPr id="5" name="弧形 30"/>
            <p:cNvSpPr/>
            <p:nvPr/>
          </p:nvSpPr>
          <p:spPr>
            <a:xfrm rot="10800000">
              <a:off x="4987049" y="7817997"/>
              <a:ext cx="7050112" cy="1418077"/>
            </a:xfrm>
            <a:prstGeom prst="arc">
              <a:avLst>
                <a:gd name="adj1" fmla="val 10697218"/>
                <a:gd name="adj2" fmla="val 0"/>
              </a:avLst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  <a:sym typeface="Helvetica Light"/>
              </a:endParaRPr>
            </a:p>
          </p:txBody>
        </p:sp>
        <p:sp>
          <p:nvSpPr>
            <p:cNvPr id="6" name="弧形 31"/>
            <p:cNvSpPr/>
            <p:nvPr/>
          </p:nvSpPr>
          <p:spPr>
            <a:xfrm rot="10800000">
              <a:off x="11918272" y="8100398"/>
              <a:ext cx="8800288" cy="1032066"/>
            </a:xfrm>
            <a:prstGeom prst="arc">
              <a:avLst>
                <a:gd name="adj1" fmla="val 10697218"/>
                <a:gd name="adj2" fmla="val 0"/>
              </a:avLst>
            </a:prstGeom>
            <a:noFill/>
            <a:ln w="28575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  <a:sym typeface="Helvetica Light"/>
              </a:endParaRPr>
            </a:p>
          </p:txBody>
        </p:sp>
        <p:sp>
          <p:nvSpPr>
            <p:cNvPr id="7" name="弧形 32"/>
            <p:cNvSpPr/>
            <p:nvPr/>
          </p:nvSpPr>
          <p:spPr>
            <a:xfrm>
              <a:off x="13869480" y="7897284"/>
              <a:ext cx="4059510" cy="1234886"/>
            </a:xfrm>
            <a:prstGeom prst="arc">
              <a:avLst>
                <a:gd name="adj1" fmla="val 10697218"/>
                <a:gd name="adj2" fmla="val 0"/>
              </a:avLst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  <a:sym typeface="Helvetica Light"/>
              </a:endParaRPr>
            </a:p>
          </p:txBody>
        </p:sp>
        <p:cxnSp>
          <p:nvCxnSpPr>
            <p:cNvPr id="8" name="直接箭头连接符 33"/>
            <p:cNvCxnSpPr/>
            <p:nvPr/>
          </p:nvCxnSpPr>
          <p:spPr>
            <a:xfrm>
              <a:off x="16044274" y="6656786"/>
              <a:ext cx="0" cy="22884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9" name="弧形 34"/>
            <p:cNvSpPr/>
            <p:nvPr/>
          </p:nvSpPr>
          <p:spPr>
            <a:xfrm rot="10800000">
              <a:off x="9844590" y="8025655"/>
              <a:ext cx="3945382" cy="1162519"/>
            </a:xfrm>
            <a:prstGeom prst="arc">
              <a:avLst>
                <a:gd name="adj1" fmla="val 10753271"/>
                <a:gd name="adj2" fmla="val 0"/>
              </a:avLst>
            </a:prstGeom>
            <a:noFill/>
            <a:ln w="28575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  <a:sym typeface="Helvetica Light"/>
              </a:endParaRPr>
            </a:p>
          </p:txBody>
        </p:sp>
        <p:sp>
          <p:nvSpPr>
            <p:cNvPr id="10" name="弧形 35"/>
            <p:cNvSpPr/>
            <p:nvPr/>
          </p:nvSpPr>
          <p:spPr>
            <a:xfrm>
              <a:off x="4996014" y="7898989"/>
              <a:ext cx="4836817" cy="1140797"/>
            </a:xfrm>
            <a:prstGeom prst="arc">
              <a:avLst>
                <a:gd name="adj1" fmla="val 10697218"/>
                <a:gd name="adj2" fmla="val 0"/>
              </a:avLst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  <a:sym typeface="Helvetica Light"/>
              </a:endParaRPr>
            </a:p>
          </p:txBody>
        </p:sp>
        <p:cxnSp>
          <p:nvCxnSpPr>
            <p:cNvPr id="11" name="直接箭头连接符 36"/>
            <p:cNvCxnSpPr/>
            <p:nvPr/>
          </p:nvCxnSpPr>
          <p:spPr>
            <a:xfrm>
              <a:off x="7665384" y="6604525"/>
              <a:ext cx="0" cy="22884"/>
            </a:xfrm>
            <a:prstGeom prst="straightConnector1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33" name="文本框 32"/>
          <p:cNvSpPr txBox="1"/>
          <p:nvPr/>
        </p:nvSpPr>
        <p:spPr>
          <a:xfrm>
            <a:off x="761999" y="1733551"/>
            <a:ext cx="4561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股权激励的运作机制</a:t>
            </a:r>
            <a:endParaRPr kumimoji="1" lang="zh-CN" altLang="en-US" dirty="0"/>
          </a:p>
        </p:txBody>
      </p:sp>
      <p:pic>
        <p:nvPicPr>
          <p:cNvPr id="34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5280" y="2517656"/>
            <a:ext cx="8577072" cy="2998994"/>
            <a:chOff x="3749040" y="4206240"/>
            <a:chExt cx="14612112" cy="5496293"/>
          </a:xfrm>
        </p:grpSpPr>
        <p:sp>
          <p:nvSpPr>
            <p:cNvPr id="4" name="矩形 3"/>
            <p:cNvSpPr/>
            <p:nvPr/>
          </p:nvSpPr>
          <p:spPr>
            <a:xfrm>
              <a:off x="3749040" y="4206240"/>
              <a:ext cx="3547872" cy="1114788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普通合伙人（核心创始人担任）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867258" y="4206240"/>
              <a:ext cx="3547872" cy="1114788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有限合伙人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22976" y="6425844"/>
              <a:ext cx="4403990" cy="1114788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持股平台（有限合伙）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972800" y="6425844"/>
              <a:ext cx="2962656" cy="1114788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创始人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398496" y="6414312"/>
              <a:ext cx="2962656" cy="1114788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其他股东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972799" y="8781302"/>
              <a:ext cx="2962658" cy="921231"/>
            </a:xfrm>
            <a:prstGeom prst="rect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charset="-122"/>
                  <a:ea typeface="微软雅黑" charset="-122"/>
                  <a:cs typeface="+mn-cs"/>
                  <a:sym typeface="Helvetica Light"/>
                </a:rPr>
                <a:t>目标公司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Helvetica Light"/>
              </a:endParaRPr>
            </a:p>
          </p:txBody>
        </p:sp>
        <p:cxnSp>
          <p:nvCxnSpPr>
            <p:cNvPr id="10" name="直接连接符 69"/>
            <p:cNvCxnSpPr>
              <a:stCxn id="4" idx="2"/>
            </p:cNvCxnSpPr>
            <p:nvPr/>
          </p:nvCxnSpPr>
          <p:spPr>
            <a:xfrm>
              <a:off x="5522976" y="5321028"/>
              <a:ext cx="0" cy="457980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70"/>
            <p:cNvCxnSpPr/>
            <p:nvPr/>
          </p:nvCxnSpPr>
          <p:spPr>
            <a:xfrm>
              <a:off x="9641194" y="5321028"/>
              <a:ext cx="0" cy="457980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71"/>
            <p:cNvCxnSpPr/>
            <p:nvPr/>
          </p:nvCxnSpPr>
          <p:spPr>
            <a:xfrm>
              <a:off x="5522976" y="5779008"/>
              <a:ext cx="4118218" cy="0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3" name="直接连接符 72"/>
            <p:cNvCxnSpPr/>
            <p:nvPr/>
          </p:nvCxnSpPr>
          <p:spPr>
            <a:xfrm>
              <a:off x="7571232" y="5779008"/>
              <a:ext cx="0" cy="635304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73"/>
            <p:cNvCxnSpPr/>
            <p:nvPr/>
          </p:nvCxnSpPr>
          <p:spPr>
            <a:xfrm>
              <a:off x="7582085" y="7540632"/>
              <a:ext cx="0" cy="688968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74"/>
            <p:cNvCxnSpPr/>
            <p:nvPr/>
          </p:nvCxnSpPr>
          <p:spPr>
            <a:xfrm>
              <a:off x="12454128" y="7529100"/>
              <a:ext cx="0" cy="688968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75"/>
            <p:cNvCxnSpPr/>
            <p:nvPr/>
          </p:nvCxnSpPr>
          <p:spPr>
            <a:xfrm>
              <a:off x="16879824" y="7540632"/>
              <a:ext cx="0" cy="688968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76"/>
            <p:cNvCxnSpPr/>
            <p:nvPr/>
          </p:nvCxnSpPr>
          <p:spPr>
            <a:xfrm>
              <a:off x="7582085" y="8187467"/>
              <a:ext cx="9297739" cy="53665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77"/>
            <p:cNvCxnSpPr>
              <a:stCxn id="7" idx="2"/>
              <a:endCxn id="9" idx="0"/>
            </p:cNvCxnSpPr>
            <p:nvPr/>
          </p:nvCxnSpPr>
          <p:spPr>
            <a:xfrm flipH="1">
              <a:off x="12454128" y="7540631"/>
              <a:ext cx="2" cy="1240671"/>
            </a:xfrm>
            <a:prstGeom prst="line">
              <a:avLst/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</p:grpSp>
      <p:sp>
        <p:nvSpPr>
          <p:cNvPr id="1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3600" dirty="0"/>
              <a:t>看到法律背后的问题</a:t>
            </a:r>
            <a:br>
              <a:rPr kumimoji="1" lang="zh-CN" altLang="en-US" sz="3600" dirty="0"/>
            </a:br>
            <a:r>
              <a:rPr kumimoji="1" lang="zh-CN" altLang="en-US" sz="3600" dirty="0"/>
              <a:t>（以股权激励制度为例）</a:t>
            </a:r>
            <a:endParaRPr kumimoji="1" lang="zh-CN" altLang="en-US" sz="3600" dirty="0"/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3600" dirty="0"/>
              <a:t>看到法律背后的问题</a:t>
            </a:r>
            <a:br>
              <a:rPr kumimoji="1" lang="zh-CN" altLang="en-US" sz="3600" dirty="0"/>
            </a:br>
            <a:r>
              <a:rPr kumimoji="1" lang="zh-CN" altLang="en-US" sz="3600" dirty="0"/>
              <a:t>（以股权激励制度为例）</a:t>
            </a:r>
            <a:endParaRPr kumimoji="1" lang="zh-CN" altLang="en-US" sz="3600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2943035" y="1920358"/>
          <a:ext cx="5691881" cy="3913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400" b="1">
                <a:latin typeface="微软雅黑"/>
                <a:ea typeface="微软雅黑"/>
              </a:rPr>
              <a:t>没有量就难</a:t>
            </a:r>
            <a:endParaRPr lang="en-US" altLang="zh-CN" sz="2400" b="1">
              <a:latin typeface="微软雅黑"/>
              <a:ea typeface="微软雅黑"/>
            </a:endParaRPr>
          </a:p>
          <a:p>
            <a:pPr lvl="0" algn="ctr" eaLnBrk="1" hangingPunct="1">
              <a:buNone/>
            </a:pPr>
            <a:r>
              <a:rPr lang="zh-CN" altLang="en-US" sz="2400" b="1">
                <a:latin typeface="微软雅黑"/>
                <a:ea typeface="微软雅黑"/>
              </a:rPr>
              <a:t>管理</a:t>
            </a:r>
            <a:endParaRPr lang="zh-CN" altLang="en-US" sz="2400" b="1">
              <a:latin typeface="微软雅黑"/>
              <a:ea typeface="微软雅黑"/>
            </a:endParaRP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因人而异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管理视角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先入为主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10" name="TextBox 13"/>
          <p:cNvSpPr txBox="1"/>
          <p:nvPr/>
        </p:nvSpPr>
        <p:spPr>
          <a:xfrm>
            <a:off x="1244600" y="4413250"/>
            <a:ext cx="1376363" cy="492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偶发的劳动争议案件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9711" name="TextBox 13"/>
          <p:cNvSpPr txBox="1"/>
          <p:nvPr/>
        </p:nvSpPr>
        <p:spPr>
          <a:xfrm>
            <a:off x="4019550" y="4413250"/>
            <a:ext cx="1531938" cy="5410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不同的人介入</a:t>
            </a:r>
            <a:endParaRPr lang="zh-CN" altLang="en-US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案件的不同效果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9712" name="TextBox 13"/>
          <p:cNvSpPr txBox="1"/>
          <p:nvPr/>
        </p:nvSpPr>
        <p:spPr>
          <a:xfrm>
            <a:off x="6389688" y="4413250"/>
            <a:ext cx="2008187" cy="5413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管理与法律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追求目标并不一致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9713" name="TextBox 13"/>
          <p:cNvSpPr txBox="1"/>
          <p:nvPr/>
        </p:nvSpPr>
        <p:spPr>
          <a:xfrm>
            <a:off x="9571038" y="4413250"/>
            <a:ext cx="1579562" cy="5413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破解一样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又不一样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9714" name="Rectangle 6"/>
          <p:cNvSpPr/>
          <p:nvPr/>
        </p:nvSpPr>
        <p:spPr>
          <a:xfrm>
            <a:off x="722630" y="294005"/>
            <a:ext cx="690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77258"/>
                </a:solidFill>
                <a:latin typeface="微软雅黑"/>
                <a:ea typeface="微软雅黑"/>
              </a:rPr>
              <a:t>因为某录音引发的案件带来的管理思考</a:t>
            </a:r>
            <a:endParaRPr lang="zh-CN" altLang="en-US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pic>
        <p:nvPicPr>
          <p:cNvPr id="29715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400" b="1">
                <a:latin typeface="微软雅黑"/>
                <a:ea typeface="微软雅黑"/>
              </a:rPr>
              <a:t>程序</a:t>
            </a:r>
            <a:endParaRPr lang="en-US" altLang="zh-CN" sz="2400" b="1">
              <a:latin typeface="微软雅黑"/>
              <a:ea typeface="微软雅黑"/>
            </a:endParaRPr>
          </a:p>
          <a:p>
            <a:pPr lvl="0" algn="ctr" eaLnBrk="1" hangingPunct="1">
              <a:buNone/>
            </a:pPr>
            <a:r>
              <a:rPr lang="zh-CN" altLang="en-US" sz="2400" b="1">
                <a:latin typeface="微软雅黑"/>
                <a:ea typeface="微软雅黑"/>
              </a:rPr>
              <a:t>差异</a:t>
            </a:r>
            <a:endParaRPr lang="zh-CN" altLang="en-US" sz="2400" b="1">
              <a:latin typeface="微软雅黑"/>
              <a:ea typeface="微软雅黑"/>
            </a:endParaRP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实体差异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区域性格差异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lang="zh-CN" altLang="en-US" sz="2800" b="1">
                <a:latin typeface="微软雅黑"/>
                <a:ea typeface="微软雅黑"/>
              </a:rPr>
              <a:t>法律服务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8" name="TextBox 13"/>
          <p:cNvSpPr txBox="1"/>
          <p:nvPr/>
        </p:nvSpPr>
        <p:spPr>
          <a:xfrm>
            <a:off x="1244600" y="4413250"/>
            <a:ext cx="1376363" cy="787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案件受理范围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年休假、离职证明等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759" name="TextBox 13"/>
          <p:cNvSpPr txBox="1"/>
          <p:nvPr/>
        </p:nvSpPr>
        <p:spPr>
          <a:xfrm>
            <a:off x="3865563" y="4413250"/>
            <a:ext cx="1685925" cy="8356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比如：</a:t>
            </a:r>
            <a:endParaRPr lang="zh-CN" altLang="en-US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客观情况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发生重大变化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760" name="TextBox 13"/>
          <p:cNvSpPr txBox="1"/>
          <p:nvPr/>
        </p:nvSpPr>
        <p:spPr>
          <a:xfrm>
            <a:off x="6794500" y="4413250"/>
            <a:ext cx="137795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地方特色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761" name="TextBox 13"/>
          <p:cNvSpPr txBox="1"/>
          <p:nvPr/>
        </p:nvSpPr>
        <p:spPr>
          <a:xfrm>
            <a:off x="9571038" y="4413250"/>
            <a:ext cx="157956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习惯等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762" name="矩形 1"/>
          <p:cNvSpPr/>
          <p:nvPr/>
        </p:nvSpPr>
        <p:spPr>
          <a:xfrm>
            <a:off x="11422063" y="6351588"/>
            <a:ext cx="21494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不贰PPT</a:t>
            </a:r>
            <a:r>
              <a:rPr lang="zh-CN" altLang="en-US" sz="1800">
                <a:latin typeface="微软雅黑"/>
                <a:ea typeface="微软雅黑"/>
                <a:sym typeface="Arial" panose="020B0604020202020204" pitchFamily="34" charset="0"/>
              </a:rPr>
              <a:t>哎呀小小草</a:t>
            </a:r>
            <a:endParaRPr lang="zh-CN" altLang="en-US" sz="1800"/>
          </a:p>
        </p:txBody>
      </p:sp>
      <p:sp>
        <p:nvSpPr>
          <p:cNvPr id="31763" name="Rectangle 6"/>
          <p:cNvSpPr/>
          <p:nvPr/>
        </p:nvSpPr>
        <p:spPr>
          <a:xfrm>
            <a:off x="819150" y="327660"/>
            <a:ext cx="6323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77258"/>
                </a:solidFill>
                <a:latin typeface="微软雅黑"/>
                <a:ea typeface="微软雅黑"/>
              </a:rPr>
              <a:t>劳动争议案件区域性带来的管理问题</a:t>
            </a:r>
            <a:endParaRPr lang="zh-CN" altLang="en-US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pic>
        <p:nvPicPr>
          <p:cNvPr id="31764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9728108" y="382338"/>
            <a:ext cx="1801764" cy="18017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790783" y="1564754"/>
            <a:ext cx="1647135" cy="461613"/>
          </a:xfrm>
          <a:prstGeom prst="roundRect">
            <a:avLst>
              <a:gd name="adj" fmla="val 50000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963661" y="3052272"/>
            <a:ext cx="4770407" cy="0"/>
          </a:xfrm>
          <a:prstGeom prst="line">
            <a:avLst/>
          </a:prstGeom>
          <a:ln w="412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形 14" descr="单级齿轮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124869" y="2043538"/>
            <a:ext cx="914400" cy="914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74691" y="1482212"/>
            <a:ext cx="3293601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行业特点明晰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强监管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有变化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4000" y="1630561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如何选择</a:t>
            </a:r>
            <a:r>
              <a:rPr lang="zh-CN" altLang="en-US" sz="16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行业</a:t>
            </a:r>
            <a:endParaRPr lang="zh-CN" altLang="en-US" sz="16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7208" y="3267445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做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76950" y="3647810"/>
            <a:ext cx="477040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写出来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讲出来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76950" y="4602480"/>
            <a:ext cx="22402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如何能让客户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知道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0" y="4889078"/>
            <a:ext cx="477040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让客户看见你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59302" y="676604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行业视角下的劳动法律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服务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19" name="图形 18" descr="办公室职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pic>
        <p:nvPicPr>
          <p:cNvPr id="3" name="图片 34" descr="图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7005" y="1259205"/>
            <a:ext cx="3748405" cy="5234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42157" y="692479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行业视角下的劳动法律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服务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7" name="图形 18" descr="办公室职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49375" y="467308"/>
            <a:ext cx="748392" cy="7483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61" y="1246687"/>
            <a:ext cx="2512416" cy="54450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794" y="1343764"/>
            <a:ext cx="2339775" cy="5070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794" y="969607"/>
            <a:ext cx="2512416" cy="5445057"/>
          </a:xfrm>
          <a:prstGeom prst="rect">
            <a:avLst/>
          </a:prstGeom>
        </p:spPr>
      </p:pic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942157" y="576909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行业视角下的劳动法律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服务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7" name="图形 18" descr="办公室职员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49375" y="351738"/>
            <a:ext cx="748392" cy="7483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59571" y="1869481"/>
            <a:ext cx="1696673" cy="169667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63203" y="3639558"/>
            <a:ext cx="1696673" cy="169667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63203" y="1869481"/>
            <a:ext cx="1696673" cy="169667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84738" y="3639558"/>
            <a:ext cx="1696673" cy="169667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3298" y="2401557"/>
            <a:ext cx="106921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合规是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什么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8160" y="2270125"/>
            <a:ext cx="13582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与传统法律业务之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比较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7035" y="4118294"/>
            <a:ext cx="106921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突破“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零”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1790" y="3980815"/>
            <a:ext cx="16681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如何让一个业务变成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一类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业务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11" name="图形 10" descr="单级齿轮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95867" y="3203681"/>
            <a:ext cx="819884" cy="81988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59302" y="676604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合规视角下的劳动法律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服务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13" name="图形 12" descr="办公室职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4440" y="3040380"/>
            <a:ext cx="6704965" cy="288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416" y="1482959"/>
            <a:ext cx="4582862" cy="52401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478" y="1778923"/>
            <a:ext cx="5867400" cy="4648200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539" y="1589549"/>
            <a:ext cx="5089785" cy="50269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418" y="1589549"/>
            <a:ext cx="5406348" cy="5175119"/>
          </a:xfrm>
          <a:prstGeom prst="rect">
            <a:avLst/>
          </a:prstGeom>
        </p:spPr>
      </p:pic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9265807" y="814361"/>
            <a:ext cx="1272525" cy="127252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584095" y="1400589"/>
            <a:ext cx="1375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目录</a:t>
            </a:r>
            <a:endParaRPr lang="zh-CN" altLang="en-US" sz="40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350690" y="2066771"/>
            <a:ext cx="7120608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247471" y="1582656"/>
            <a:ext cx="2084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汉仪君黑-45简" panose="020B0604020202020204" charset="-122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tx2">
                  <a:lumMod val="40000"/>
                  <a:lumOff val="60000"/>
                </a:schemeClr>
              </a:solidFill>
              <a:latin typeface="汉仪君黑-45简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53105" y="2907665"/>
            <a:ext cx="7285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别有洞天的专业领域深挖——以劳动法律业务</a:t>
            </a: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为例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53105" y="5373370"/>
            <a:ext cx="7285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专业化律师成长路径——几个重要关系处理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53105" y="4189095"/>
            <a:ext cx="7744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律师法律服务产品的整合与输出——从知识管理</a:t>
            </a: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说起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04847" y="2775293"/>
            <a:ext cx="876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01</a:t>
            </a:r>
            <a:endParaRPr lang="zh-CN" altLang="en-US" sz="4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04847" y="5227315"/>
            <a:ext cx="876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03</a:t>
            </a:r>
            <a:endParaRPr lang="zh-CN" altLang="en-US" sz="4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04440" y="4002405"/>
            <a:ext cx="1027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02</a:t>
            </a:r>
            <a:endParaRPr lang="zh-CN" altLang="en-US" sz="4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2084" y="1614570"/>
            <a:ext cx="6337300" cy="4749800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068940" y="1860059"/>
          <a:ext cx="10008791" cy="3566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809469" y="2446316"/>
          <a:ext cx="10210832" cy="3063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" name="矩形 8"/>
          <p:cNvSpPr/>
          <p:nvPr/>
        </p:nvSpPr>
        <p:spPr>
          <a:xfrm>
            <a:off x="809469" y="2027121"/>
            <a:ext cx="2834723" cy="6226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微软雅黑" charset="-122"/>
              </a:rPr>
              <a:t>风险识别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66700" y="1462405"/>
          <a:ext cx="11522710" cy="4708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9255"/>
                <a:gridCol w="1162685"/>
                <a:gridCol w="1677035"/>
                <a:gridCol w="1696085"/>
                <a:gridCol w="1770380"/>
                <a:gridCol w="1750695"/>
                <a:gridCol w="1806575"/>
              </a:tblGrid>
              <a:tr h="474345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分析维度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风险级别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008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altLang="zh-CN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altLang="zh-CN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altLang="zh-CN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altLang="zh-CN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altLang="zh-CN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948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财产损失大小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无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万元以下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-100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-500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-2000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2000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万元以上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948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非财产损失大小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无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商誉等影响可忽略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商誉等损失很小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商誉等损失一般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商誉损失较大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</a:rPr>
                        <a:t>商誉等损失较大</a:t>
                      </a:r>
                      <a:endParaRPr lang="zh-CN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948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责任类型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</a:rPr>
                        <a:t>无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民事责任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民事责任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行政责任，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不涉及罚款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行政责任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罚款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吊销执照等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刑事责任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690880"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u="sng" dirty="0">
                          <a:solidFill>
                            <a:schemeClr val="tx1"/>
                          </a:solidFill>
                        </a:rPr>
                        <a:t>注：财产损失大小的区间界定，根据企业自身情况确定</a:t>
                      </a:r>
                      <a:endParaRPr lang="en-US" altLang="zh-CN" b="1" u="sng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b="1" u="sng" dirty="0">
                          <a:solidFill>
                            <a:schemeClr val="tx1"/>
                          </a:solidFill>
                        </a:rPr>
                        <a:t>劳动争议案件类型化对于损失大小评估的影响</a:t>
                      </a:r>
                      <a:endParaRPr lang="zh-CN" altLang="en-US" b="1" u="sng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b="1" u="sng" dirty="0">
                          <a:solidFill>
                            <a:schemeClr val="tx1"/>
                          </a:solidFill>
                        </a:rPr>
                        <a:t>有一些会与声誉责任等问题相关</a:t>
                      </a:r>
                      <a:endParaRPr lang="zh-CN" altLang="en-US" b="1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551832" y="627709"/>
            <a:ext cx="4237578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charset="-122"/>
                <a:ea typeface="微软雅黑" charset="-122"/>
              </a:rPr>
              <a:t>合规风险级别的梳理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8329" y="517298"/>
            <a:ext cx="3096672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charset="-122"/>
                <a:ea typeface="微软雅黑" charset="-122"/>
              </a:rPr>
              <a:t>具体措施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809469" y="1678898"/>
          <a:ext cx="8244591" cy="3999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8838" y="640154"/>
            <a:ext cx="4255309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charset="-122"/>
                <a:ea typeface="微软雅黑" charset="-122"/>
              </a:rPr>
              <a:t>合规风险发生原因剖析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614596" y="1528996"/>
          <a:ext cx="8675974" cy="5074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441" y="577703"/>
            <a:ext cx="425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合规业务的底层逻辑</a:t>
            </a:r>
            <a:endParaRPr lang="zh-CN" altLang="en-US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3290" y="3264360"/>
            <a:ext cx="6958710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以增强落地能力为例说明方案的执行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645" y="1259173"/>
            <a:ext cx="3742904" cy="5421540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8" y="443336"/>
            <a:ext cx="4037610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如何做到真正服务于经营</a:t>
            </a:r>
            <a:endParaRPr kumimoji="1" lang="zh-CN" altLang="en-US" sz="2400" b="1" dirty="0">
              <a:solidFill>
                <a:schemeClr val="bg1"/>
              </a:solidFill>
              <a:latin typeface="微软雅黑" charset="-122"/>
              <a:ea typeface="微软雅黑" charset="-122"/>
              <a:cs typeface="+mn-cs"/>
            </a:endParaRPr>
          </a:p>
        </p:txBody>
      </p: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23" y="1230742"/>
            <a:ext cx="9707563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4251366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如何做到真正服务于经营</a:t>
            </a:r>
            <a:endParaRPr kumimoji="1" lang="zh-CN" altLang="en-US" sz="2800" b="1" dirty="0">
              <a:solidFill>
                <a:schemeClr val="bg1"/>
              </a:solidFill>
              <a:latin typeface="微软雅黑" charset="-122"/>
              <a:ea typeface="微软雅黑" charset="-122"/>
              <a:cs typeface="+mn-cs"/>
            </a:endParaRPr>
          </a:p>
        </p:txBody>
      </p: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1417638"/>
            <a:ext cx="10450512" cy="477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4251366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能否借助技术的</a:t>
            </a: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力量</a:t>
            </a:r>
            <a:endParaRPr kumimoji="1" lang="zh-CN" altLang="en-US" sz="3200" b="1" dirty="0">
              <a:solidFill>
                <a:schemeClr val="bg1"/>
              </a:solidFill>
              <a:latin typeface="微软雅黑" charset="-122"/>
              <a:ea typeface="微软雅黑" charset="-122"/>
              <a:cs typeface="+mn-cs"/>
            </a:endParaRPr>
          </a:p>
        </p:txBody>
      </p:sp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1628775"/>
            <a:ext cx="5622925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674813"/>
            <a:ext cx="512127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/>
          <p:nvPr/>
        </p:nvSpPr>
        <p:spPr>
          <a:xfrm>
            <a:off x="0" y="4389730"/>
            <a:ext cx="3056378" cy="2468270"/>
          </a:xfrm>
          <a:custGeom>
            <a:avLst/>
            <a:gdLst>
              <a:gd name="connsiteX0" fmla="*/ 841458 w 3056378"/>
              <a:gd name="connsiteY0" fmla="*/ 0 h 2468270"/>
              <a:gd name="connsiteX1" fmla="*/ 3056378 w 3056378"/>
              <a:gd name="connsiteY1" fmla="*/ 2214920 h 2468270"/>
              <a:gd name="connsiteX2" fmla="*/ 3044943 w 3056378"/>
              <a:gd name="connsiteY2" fmla="*/ 2441383 h 2468270"/>
              <a:gd name="connsiteX3" fmla="*/ 3040839 w 3056378"/>
              <a:gd name="connsiteY3" fmla="*/ 2468270 h 2468270"/>
              <a:gd name="connsiteX4" fmla="*/ 0 w 3056378"/>
              <a:gd name="connsiteY4" fmla="*/ 2468270 h 2468270"/>
              <a:gd name="connsiteX5" fmla="*/ 0 w 3056378"/>
              <a:gd name="connsiteY5" fmla="*/ 166487 h 2468270"/>
              <a:gd name="connsiteX6" fmla="*/ 182808 w 3056378"/>
              <a:gd name="connsiteY6" fmla="*/ 99579 h 2468270"/>
              <a:gd name="connsiteX7" fmla="*/ 841458 w 3056378"/>
              <a:gd name="connsiteY7" fmla="*/ 0 h 246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6378" h="2468270">
                <a:moveTo>
                  <a:pt x="841458" y="0"/>
                </a:moveTo>
                <a:cubicBezTo>
                  <a:pt x="2064725" y="0"/>
                  <a:pt x="3056378" y="991653"/>
                  <a:pt x="3056378" y="2214920"/>
                </a:cubicBezTo>
                <a:cubicBezTo>
                  <a:pt x="3056378" y="2291374"/>
                  <a:pt x="3052505" y="2366924"/>
                  <a:pt x="3044943" y="2441383"/>
                </a:cubicBezTo>
                <a:lnTo>
                  <a:pt x="3040839" y="2468270"/>
                </a:lnTo>
                <a:lnTo>
                  <a:pt x="0" y="2468270"/>
                </a:lnTo>
                <a:lnTo>
                  <a:pt x="0" y="166487"/>
                </a:lnTo>
                <a:lnTo>
                  <a:pt x="182808" y="99579"/>
                </a:lnTo>
                <a:cubicBezTo>
                  <a:pt x="390876" y="34863"/>
                  <a:pt x="612096" y="0"/>
                  <a:pt x="841458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2595276" y="1384748"/>
            <a:ext cx="1954634" cy="53843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64764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464373" y="2281369"/>
            <a:ext cx="2295261" cy="229526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48156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99364" y="2115994"/>
            <a:ext cx="2604257" cy="2604257"/>
          </a:xfrm>
          <a:prstGeom prst="ellipse">
            <a:avLst/>
          </a:pr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83154" y="3206938"/>
            <a:ext cx="888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81647" y="2745273"/>
            <a:ext cx="110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君黑-45简" panose="020B0604020202020204" charset="-122"/>
                <a:cs typeface="Arial" panose="020B0604020202020204" pitchFamily="34" charset="0"/>
              </a:rPr>
              <a:t>PART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91108" y="3183672"/>
            <a:ext cx="83262" cy="83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67701" y="3075056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51093" y="3061527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411972" y="5770356"/>
            <a:ext cx="6254002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6540" y="5566667"/>
            <a:ext cx="6254002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288979" y="1461235"/>
            <a:ext cx="26042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别有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洞天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4251366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此前方案毫无吸引力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1700213"/>
            <a:ext cx="108712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5878284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能否加入不同的</a:t>
            </a: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要素</a:t>
            </a:r>
            <a:endParaRPr kumimoji="1" lang="zh-CN" altLang="en-US" sz="3200" b="1" dirty="0">
              <a:solidFill>
                <a:schemeClr val="bg1"/>
              </a:solidFill>
              <a:latin typeface="微软雅黑" charset="-122"/>
              <a:ea typeface="微软雅黑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2" y="1400803"/>
            <a:ext cx="4920492" cy="47516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037" y="1309511"/>
            <a:ext cx="5045445" cy="4934197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5878284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不止于此，我们做的各种探索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3" y="1638794"/>
            <a:ext cx="5525577" cy="45779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619" y="2851354"/>
            <a:ext cx="6197723" cy="2152815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269" y="443336"/>
            <a:ext cx="5878284" cy="70558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微软雅黑" charset="-122"/>
                <a:ea typeface="微软雅黑" charset="-122"/>
                <a:cs typeface="+mn-cs"/>
              </a:rPr>
              <a:t>不止于此，我们做的各种探索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337" y="1365192"/>
            <a:ext cx="5523340" cy="5148423"/>
          </a:xfrm>
          <a:prstGeom prst="rect">
            <a:avLst/>
          </a:prstGeom>
        </p:spPr>
      </p:pic>
      <p:pic>
        <p:nvPicPr>
          <p:cNvPr id="10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/>
          <p:nvPr/>
        </p:nvSpPr>
        <p:spPr>
          <a:xfrm>
            <a:off x="0" y="4389730"/>
            <a:ext cx="3056378" cy="2468270"/>
          </a:xfrm>
          <a:custGeom>
            <a:avLst/>
            <a:gdLst>
              <a:gd name="connsiteX0" fmla="*/ 841458 w 3056378"/>
              <a:gd name="connsiteY0" fmla="*/ 0 h 2468270"/>
              <a:gd name="connsiteX1" fmla="*/ 3056378 w 3056378"/>
              <a:gd name="connsiteY1" fmla="*/ 2214920 h 2468270"/>
              <a:gd name="connsiteX2" fmla="*/ 3044943 w 3056378"/>
              <a:gd name="connsiteY2" fmla="*/ 2441383 h 2468270"/>
              <a:gd name="connsiteX3" fmla="*/ 3040839 w 3056378"/>
              <a:gd name="connsiteY3" fmla="*/ 2468270 h 2468270"/>
              <a:gd name="connsiteX4" fmla="*/ 0 w 3056378"/>
              <a:gd name="connsiteY4" fmla="*/ 2468270 h 2468270"/>
              <a:gd name="connsiteX5" fmla="*/ 0 w 3056378"/>
              <a:gd name="connsiteY5" fmla="*/ 166487 h 2468270"/>
              <a:gd name="connsiteX6" fmla="*/ 182808 w 3056378"/>
              <a:gd name="connsiteY6" fmla="*/ 99579 h 2468270"/>
              <a:gd name="connsiteX7" fmla="*/ 841458 w 3056378"/>
              <a:gd name="connsiteY7" fmla="*/ 0 h 246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6378" h="2468270">
                <a:moveTo>
                  <a:pt x="841458" y="0"/>
                </a:moveTo>
                <a:cubicBezTo>
                  <a:pt x="2064725" y="0"/>
                  <a:pt x="3056378" y="991653"/>
                  <a:pt x="3056378" y="2214920"/>
                </a:cubicBezTo>
                <a:cubicBezTo>
                  <a:pt x="3056378" y="2291374"/>
                  <a:pt x="3052505" y="2366924"/>
                  <a:pt x="3044943" y="2441383"/>
                </a:cubicBezTo>
                <a:lnTo>
                  <a:pt x="3040839" y="2468270"/>
                </a:lnTo>
                <a:lnTo>
                  <a:pt x="0" y="2468270"/>
                </a:lnTo>
                <a:lnTo>
                  <a:pt x="0" y="166487"/>
                </a:lnTo>
                <a:lnTo>
                  <a:pt x="182808" y="99579"/>
                </a:lnTo>
                <a:cubicBezTo>
                  <a:pt x="390876" y="34863"/>
                  <a:pt x="612096" y="0"/>
                  <a:pt x="841458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4295164" y="1384748"/>
            <a:ext cx="1954634" cy="53843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74406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64261" y="2281369"/>
            <a:ext cx="2295261" cy="229526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48156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99252" y="2115994"/>
            <a:ext cx="2604257" cy="2604257"/>
          </a:xfrm>
          <a:prstGeom prst="ellipse">
            <a:avLst/>
          </a:pr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3042" y="3206938"/>
            <a:ext cx="888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1535" y="2745273"/>
            <a:ext cx="110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君黑-45简" panose="020B0604020202020204" charset="-122"/>
                <a:cs typeface="Arial" panose="020B0604020202020204" pitchFamily="34" charset="0"/>
              </a:rPr>
              <a:t>PART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90996" y="3183672"/>
            <a:ext cx="83262" cy="83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79881" y="3061528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51093" y="3061527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411972" y="5770356"/>
            <a:ext cx="6254002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6540" y="5566667"/>
            <a:ext cx="6254002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88867" y="1461235"/>
            <a:ext cx="26042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产品整合与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输出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/>
        </p:nvCxnSpPr>
        <p:spPr>
          <a:xfrm>
            <a:off x="1266520" y="5436431"/>
            <a:ext cx="9868512" cy="0"/>
          </a:xfrm>
          <a:prstGeom prst="straightConnector1">
            <a:avLst/>
          </a:prstGeom>
          <a:ln w="38100">
            <a:solidFill>
              <a:srgbClr val="2F5597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959302" y="676604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法律服务的定制化与同质化——以劳动争议案件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为例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7" name="图形 6" descr="办公室职员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9" name="对话气泡: 圆角矩形 8"/>
          <p:cNvSpPr/>
          <p:nvPr/>
        </p:nvSpPr>
        <p:spPr>
          <a:xfrm>
            <a:off x="1970000" y="1740309"/>
            <a:ext cx="2372648" cy="3082413"/>
          </a:xfrm>
          <a:prstGeom prst="wedgeRoundRectCallou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4953920" y="1740309"/>
            <a:ext cx="2372648" cy="3082413"/>
          </a:xfrm>
          <a:prstGeom prst="wedgeRoundRectCallou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7937840" y="1740309"/>
            <a:ext cx="2372648" cy="3082413"/>
          </a:xfrm>
          <a:prstGeom prst="wedgeRoundRectCallou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9391" y="2094999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同质化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52320" y="2637790"/>
            <a:ext cx="21240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基于同一法律关系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仲裁或诉讼请求相对固定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79869" y="5632019"/>
            <a:ext cx="611210" cy="611210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54101" y="5753072"/>
            <a:ext cx="46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49210" y="5632019"/>
            <a:ext cx="611210" cy="611210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23442" y="5753072"/>
            <a:ext cx="46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343134" y="5632019"/>
            <a:ext cx="611210" cy="61121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17366" y="5753072"/>
            <a:ext cx="46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5267" y="2094999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定制化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94935" y="2499360"/>
            <a:ext cx="18713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案件事实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案件在公司管理中的影响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客户管理流程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91144" y="2094999"/>
            <a:ext cx="147680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同质化与定制化的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转换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98506" y="2738128"/>
            <a:ext cx="1852369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每一次定制化向同质化的转换都是一次效能提成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每一次同质化向定制化的转换，都是对问题的更深认知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4" name="图片 34" descr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3"/>
          <p:cNvSpPr txBox="1"/>
          <p:nvPr/>
        </p:nvSpPr>
        <p:spPr>
          <a:xfrm>
            <a:off x="739775" y="298450"/>
            <a:ext cx="45593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劳动案件的同质性为管理介入提供基础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grpSp>
        <p:nvGrpSpPr>
          <p:cNvPr id="23554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3555" name="文本框 11"/>
          <p:cNvSpPr txBox="1"/>
          <p:nvPr/>
        </p:nvSpPr>
        <p:spPr>
          <a:xfrm>
            <a:off x="338138" y="981075"/>
            <a:ext cx="1971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程序上</a:t>
            </a:r>
            <a:endParaRPr lang="en-US" altLang="zh-CN" sz="32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23556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3" y="933450"/>
            <a:ext cx="9544050" cy="572135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3"/>
          <p:cNvSpPr txBox="1"/>
          <p:nvPr/>
        </p:nvSpPr>
        <p:spPr>
          <a:xfrm>
            <a:off x="739775" y="298450"/>
            <a:ext cx="45593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劳动案件的同质性为管理介入提供基础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grpSp>
        <p:nvGrpSpPr>
          <p:cNvPr id="24578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579" name="文本框 11"/>
          <p:cNvSpPr txBox="1"/>
          <p:nvPr/>
        </p:nvSpPr>
        <p:spPr>
          <a:xfrm>
            <a:off x="338138" y="911225"/>
            <a:ext cx="19716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程序上</a:t>
            </a:r>
            <a:endParaRPr lang="en-US" altLang="zh-CN" sz="32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24580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765175"/>
            <a:ext cx="10034588" cy="6008688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4582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19463"/>
            <a:ext cx="1933575" cy="36068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2" name="文本框 23"/>
          <p:cNvSpPr txBox="1"/>
          <p:nvPr/>
        </p:nvSpPr>
        <p:spPr>
          <a:xfrm>
            <a:off x="739775" y="298450"/>
            <a:ext cx="45593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劳动案件的同质性为管理介入提供基础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pic>
        <p:nvPicPr>
          <p:cNvPr id="25603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438" y="1085850"/>
            <a:ext cx="9763125" cy="529272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5604" name="Picture 10" descr="兰台LOGO Png格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5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04077"/>
          </a:solidFill>
        </p:grpSpPr>
        <p:sp>
          <p:nvSpPr>
            <p:cNvPr id="7" name="Freeform 272"/>
            <p:cNvSpPr/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273"/>
            <p:cNvSpPr/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627" name="矩形 10"/>
          <p:cNvSpPr/>
          <p:nvPr/>
        </p:nvSpPr>
        <p:spPr>
          <a:xfrm>
            <a:off x="8259763" y="4376738"/>
            <a:ext cx="3316287" cy="2365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defTabSz="1216025"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latin typeface="微软雅黑"/>
                <a:ea typeface="微软雅黑"/>
                <a:sym typeface="Arial" panose="020B0604020202020204" pitchFamily="34" charset="0"/>
              </a:rPr>
              <a:t>不断在优化</a:t>
            </a:r>
            <a:endParaRPr lang="en-US" altLang="zh-CN" sz="1400" b="1">
              <a:latin typeface="微软雅黑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628" name="TextBox 13"/>
          <p:cNvSpPr txBox="1"/>
          <p:nvPr/>
        </p:nvSpPr>
        <p:spPr>
          <a:xfrm>
            <a:off x="8259763" y="4040188"/>
            <a:ext cx="1376362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因为有管理</a:t>
            </a:r>
            <a:endParaRPr lang="en-US" altLang="zh-CN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26629" name="劳动诉讼业务改进.png" descr="劳动诉讼业务改进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863600"/>
            <a:ext cx="6327775" cy="5970588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6630" name="文本框 23"/>
          <p:cNvSpPr txBox="1"/>
          <p:nvPr/>
        </p:nvSpPr>
        <p:spPr>
          <a:xfrm>
            <a:off x="739775" y="298450"/>
            <a:ext cx="45593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劳动案件的同质性为管理介入提供基础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pic>
        <p:nvPicPr>
          <p:cNvPr id="26631" name="Picture 10" descr="兰台LOGO Png格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5901" y="0"/>
            <a:ext cx="40960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081995" cy="6858000"/>
          </a:xfrm>
          <a:prstGeom prst="rect">
            <a:avLst/>
          </a:prstGeom>
        </p:spPr>
      </p:pic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4251960" y="1516380"/>
            <a:ext cx="3741420" cy="3825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charset="-122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32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劳动法律</a:t>
            </a:r>
            <a:r>
              <a:rPr lang="zh-CN" altLang="en-US" sz="32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服务？</a:t>
            </a:r>
            <a:endParaRPr lang="zh-CN" altLang="en-US" sz="32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32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您想到了</a:t>
            </a:r>
            <a:r>
              <a:rPr lang="zh-CN" altLang="en-US" sz="32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什么？</a:t>
            </a:r>
            <a:endParaRPr lang="zh-CN" altLang="en-US" sz="32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28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劳动争议案件代理</a:t>
            </a:r>
            <a:endParaRPr lang="zh-CN" altLang="en-US" sz="28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28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日常咨询</a:t>
            </a:r>
            <a:endParaRPr lang="zh-CN" altLang="en-US" sz="28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28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法律文本</a:t>
            </a:r>
            <a:endParaRPr lang="zh-CN" altLang="en-US" sz="28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2800" b="1" spc="300" dirty="0">
                <a:ln w="3175">
                  <a:noFill/>
                  <a:prstDash val="dash"/>
                </a:ln>
                <a:solidFill>
                  <a:srgbClr val="000000">
                    <a:lumMod val="50000"/>
                  </a:srgb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还有呢？</a:t>
            </a:r>
            <a:endParaRPr lang="zh-CN" altLang="en-US" sz="28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lang="zh-CN" altLang="en-US" sz="2800" b="1" spc="300" dirty="0">
              <a:ln w="3175">
                <a:noFill/>
                <a:prstDash val="dash"/>
              </a:ln>
              <a:solidFill>
                <a:srgbClr val="000000">
                  <a:lumMod val="50000"/>
                </a:srgb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7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5058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Rectangle 6"/>
          <p:cNvSpPr/>
          <p:nvPr/>
        </p:nvSpPr>
        <p:spPr>
          <a:xfrm>
            <a:off x="895350" y="293688"/>
            <a:ext cx="55610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劳动争议发生后的基本处理流程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sp>
        <p:nvSpPr>
          <p:cNvPr id="45060" name="文本框 31"/>
          <p:cNvSpPr txBox="1"/>
          <p:nvPr/>
        </p:nvSpPr>
        <p:spPr>
          <a:xfrm>
            <a:off x="661988" y="1139825"/>
            <a:ext cx="42322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别让小错误带来大麻烦</a:t>
            </a:r>
            <a:endParaRPr lang="en-US" altLang="zh-CN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8650" y="1881188"/>
            <a:ext cx="6096000" cy="4616450"/>
          </a:xfrm>
          <a:prstGeom prst="rect">
            <a:avLst/>
          </a:prstGeom>
          <a:noFill/>
        </p:spPr>
        <p:txBody>
          <a:bodyPr>
            <a:spAutoFit/>
          </a:bodyPr>
          <a:p>
            <a:pPr algn="just">
              <a:lnSpc>
                <a:spcPct val="150000"/>
              </a:lnSpc>
              <a:buNone/>
            </a:pPr>
            <a:r>
              <a:rPr lang="zh-CN" altLang="zh-CN">
                <a:latin typeface="Calibri"/>
                <a:ea typeface="宋体" pitchFamily="2" charset="-122"/>
              </a:rPr>
              <a:t>一、低级错误清单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错过缴纳诉讼费时间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错过举证期限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错过开庭时间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错过起诉时间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错过上诉时间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超出执行时间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开庭地点错误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未及时向客户发送判决文书、告知客户判决结果及后果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没有给客户预留足够时间准备证据原件等材料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没有及时准确返还客户原件</a:t>
            </a:r>
            <a:endParaRPr lang="zh-CN" altLang="zh-CN" sz="1400">
              <a:latin typeface="Calibri"/>
              <a:ea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48500" y="2551113"/>
            <a:ext cx="4514850" cy="3276600"/>
          </a:xfrm>
          <a:prstGeom prst="rect">
            <a:avLst/>
          </a:prstGeom>
          <a:noFill/>
        </p:spPr>
        <p:txBody>
          <a:bodyPr>
            <a:spAutoFit/>
          </a:bodyPr>
          <a:p>
            <a:pPr marL="342900" indent="-342900" algn="just">
              <a:lnSpc>
                <a:spcPct val="150000"/>
              </a:lnSpc>
              <a:buAutoNum type="ea1ChsPlain" startAt="2"/>
            </a:pPr>
            <a:r>
              <a:rPr lang="zh-CN" altLang="zh-CN">
                <a:latin typeface="Calibri"/>
                <a:ea typeface="宋体" pitchFamily="2" charset="-122"/>
              </a:rPr>
              <a:t>证据方面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提交的证据与原件不一致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提交的证据复印件印刷不清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没有给客户预留足够时间准备证据原件等材料，客户盖章程序繁琐，导致证据原件不齐全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 Light" pitchFamily="34" charset="0"/>
              <a:buAutoNum type="arabicPeriod"/>
            </a:pPr>
            <a:r>
              <a:rPr lang="zh-CN" altLang="zh-CN">
                <a:latin typeface="Calibri"/>
                <a:ea typeface="宋体" pitchFamily="2" charset="-122"/>
              </a:rPr>
              <a:t>电子证据刻盘等打不开</a:t>
            </a:r>
            <a:endParaRPr lang="zh-CN" altLang="zh-CN" sz="1400">
              <a:latin typeface="Calibri"/>
              <a:cs typeface="Times New Roman" panose="02020603050405020304" pitchFamily="18" charset="0"/>
            </a:endParaRPr>
          </a:p>
          <a:p>
            <a:pPr marL="342900" indent="-342900">
              <a:buNone/>
            </a:pPr>
            <a:r>
              <a:rPr lang="zh-CN" altLang="zh-CN">
                <a:latin typeface="Calibri"/>
                <a:ea typeface="宋体" pitchFamily="2" charset="-122"/>
              </a:rPr>
              <a:t>对方或者裁判者拿了证据后没及时收回 </a:t>
            </a:r>
            <a:endParaRPr lang="zh-CN" altLang="en-US"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29"/>
          <p:cNvGrpSpPr/>
          <p:nvPr/>
        </p:nvGrpSpPr>
        <p:grpSpPr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3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2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7650" name="文本框 23"/>
          <p:cNvSpPr txBox="1"/>
          <p:nvPr/>
        </p:nvSpPr>
        <p:spPr>
          <a:xfrm>
            <a:off x="739775" y="298450"/>
            <a:ext cx="45593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/>
                <a:ea typeface="微软雅黑"/>
              </a:rPr>
              <a:t>劳动案件的同质性为管理介入提供基础</a:t>
            </a:r>
            <a:endParaRPr lang="zh-CN" altLang="en-US" sz="2000" b="1">
              <a:solidFill>
                <a:srgbClr val="F77258"/>
              </a:solidFill>
              <a:latin typeface="微软雅黑"/>
              <a:ea typeface="微软雅黑"/>
            </a:endParaRPr>
          </a:p>
        </p:txBody>
      </p:sp>
      <p:graphicFrame>
        <p:nvGraphicFramePr>
          <p:cNvPr id="27651" name="表格 27650"/>
          <p:cNvGraphicFramePr/>
          <p:nvPr/>
        </p:nvGraphicFramePr>
        <p:xfrm>
          <a:off x="4525963" y="1354138"/>
          <a:ext cx="6294438" cy="4751388"/>
        </p:xfrm>
        <a:graphic>
          <a:graphicData uri="http://schemas.openxmlformats.org/drawingml/2006/table">
            <a:tbl>
              <a:tblPr/>
              <a:tblGrid>
                <a:gridCol w="3108325"/>
                <a:gridCol w="1874838"/>
                <a:gridCol w="1311275"/>
              </a:tblGrid>
              <a:tr h="279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证明步骤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证据形式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解除依据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9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1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.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证明不胜任工作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 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劳动合同书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endParaRPr lang="en-US" altLang="zh-CN" sz="1100">
                        <a:latin typeface="Calibri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员工手册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endParaRPr lang="en-US" altLang="zh-CN" sz="1100">
                        <a:latin typeface="Calibri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绩效考核制度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endParaRPr lang="en-US" altLang="zh-CN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en-US" altLang="zh-CN" sz="1100">
                          <a:latin typeface="Calibri"/>
                        </a:rPr>
                        <a:t>1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）岗位职责说明书</a:t>
                      </a: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如有</a:t>
                      </a:r>
                      <a:r>
                        <a:rPr lang="zh-CN" altLang="en-US" sz="1100">
                          <a:latin typeface="Calibri"/>
                        </a:rPr>
                        <a:t>）、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offer</a:t>
                      </a:r>
                      <a:r>
                        <a:rPr lang="en-US" altLang="zh-CN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招聘公共网站中岗位所对应的</a:t>
                      </a:r>
                      <a:r>
                        <a:rPr lang="en-US" altLang="zh-CN" sz="1100">
                          <a:latin typeface="Calibri"/>
                        </a:rPr>
                        <a:t>JD</a:t>
                      </a:r>
                      <a:endParaRPr lang="en-US" altLang="zh-CN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 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12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en-US" altLang="zh-CN" sz="1100">
                          <a:latin typeface="Calibri"/>
                        </a:rPr>
                        <a:t>2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）如不胜任工作与绩效关联</a:t>
                      </a:r>
                      <a:r>
                        <a:rPr lang="zh-CN" altLang="en-US" sz="1100">
                          <a:latin typeface="Calibri"/>
                        </a:rPr>
                        <a:t>，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则须补充绩效考制度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考核过程及对应考核结果确认记录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如超时完成工作任务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考试未通过等记录与</a:t>
                      </a: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员工手册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等结合说明属于不胜任工作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2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.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经过调岗或培训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 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 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87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en-US" altLang="zh-CN" sz="1100">
                          <a:latin typeface="Calibri"/>
                        </a:rPr>
                        <a:t>1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）有与员工协商调岗过程</a:t>
                      </a:r>
                      <a:r>
                        <a:rPr lang="zh-CN" altLang="en-US" sz="1100">
                          <a:latin typeface="Calibri"/>
                        </a:rPr>
                        <a:t>，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且员工去到新的岗位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员工签收</a:t>
                      </a: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调岗通知单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或邮件固定有关调岗证据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同上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5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en-US" altLang="zh-CN" sz="1100">
                          <a:latin typeface="Calibri"/>
                        </a:rPr>
                        <a:t>2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）或为员工安排培训的记录</a:t>
                      </a:r>
                      <a:r>
                        <a:rPr lang="zh-CN" altLang="en-US" sz="1100">
                          <a:latin typeface="Calibri"/>
                        </a:rPr>
                        <a:t>（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为不胜任员工单独制定专项培训课程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设定目标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分解过程及安排考试等</a:t>
                      </a:r>
                      <a:r>
                        <a:rPr lang="zh-CN" altLang="en-US" sz="1100">
                          <a:latin typeface="Calibri"/>
                        </a:rPr>
                        <a:t>）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参加培训记录单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录像及培训考试成绩单等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35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3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.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仍然不能胜任工作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回归</a:t>
                      </a:r>
                      <a:r>
                        <a:rPr lang="en-US" altLang="zh-CN" sz="1100">
                          <a:latin typeface="Calibri"/>
                        </a:rPr>
                        <a:t>《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员工手册</a:t>
                      </a:r>
                      <a:r>
                        <a:rPr lang="en-US" altLang="zh-CN" sz="1100">
                          <a:latin typeface="Calibri"/>
                        </a:rPr>
                        <a:t>》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等对应证明再次不胜任工作的标准并对应固定证据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35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4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.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提前</a:t>
                      </a:r>
                      <a:r>
                        <a:rPr lang="en-US" altLang="zh-CN" sz="1100">
                          <a:latin typeface="Calibri"/>
                        </a:rPr>
                        <a:t>30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天告知上述情况并发送解除通知及签收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通过当年签收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en-US" altLang="zh-CN" sz="1100">
                          <a:latin typeface="Calibri"/>
                        </a:rPr>
                        <a:t>EMS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送达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短信</a:t>
                      </a:r>
                      <a:r>
                        <a:rPr lang="zh-CN" altLang="en-US" sz="1100">
                          <a:latin typeface="Calibri"/>
                        </a:rPr>
                        <a:t>、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微信及邮件等合并手段送达并留痕迹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en-US" altLang="zh-CN" sz="1100">
                          <a:latin typeface="Calibri"/>
                        </a:rPr>
                        <a:t>5</a:t>
                      </a:r>
                      <a:r>
                        <a:rPr lang="en-US" altLang="zh-CN" sz="1100">
                          <a:latin typeface="宋体" pitchFamily="2" charset="-122"/>
                        </a:rPr>
                        <a:t>.</a:t>
                      </a:r>
                      <a:r>
                        <a:rPr lang="zh-CN" altLang="en-US" sz="1100">
                          <a:latin typeface="宋体" pitchFamily="2" charset="-122"/>
                        </a:rPr>
                        <a:t>支付经济补偿金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支付记录痕迹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/>
                          <a:ea typeface="宋体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sz="1100">
                          <a:latin typeface="宋体" pitchFamily="2" charset="-122"/>
                        </a:rPr>
                        <a:t> </a:t>
                      </a:r>
                      <a:endParaRPr lang="zh-CN" altLang="en-US" sz="1100">
                        <a:latin typeface="Calibri"/>
                      </a:endParaRPr>
                    </a:p>
                  </a:txBody>
                  <a:tcPr marL="68586" marR="68586" marT="45732" marB="45732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7692" name="Rectangle 25"/>
          <p:cNvSpPr/>
          <p:nvPr/>
        </p:nvSpPr>
        <p:spPr>
          <a:xfrm>
            <a:off x="3273425" y="1863725"/>
            <a:ext cx="12192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26670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rgbClr val="000000"/>
                </a:solidFill>
              </a:rPr>
              <a:t> </a:t>
            </a:r>
            <a:endParaRPr lang="zh-CN" altLang="zh-CN" sz="1800"/>
          </a:p>
        </p:txBody>
      </p:sp>
      <p:sp>
        <p:nvSpPr>
          <p:cNvPr id="27693" name="TextBox 13"/>
          <p:cNvSpPr txBox="1"/>
          <p:nvPr/>
        </p:nvSpPr>
        <p:spPr>
          <a:xfrm>
            <a:off x="1301750" y="1550988"/>
            <a:ext cx="1717675" cy="492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工资结构与绩效  某某部门负责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7694" name="TextBox 13"/>
          <p:cNvSpPr txBox="1"/>
          <p:nvPr/>
        </p:nvSpPr>
        <p:spPr>
          <a:xfrm>
            <a:off x="1301750" y="2320925"/>
            <a:ext cx="1717675" cy="5413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宋体" pitchFamily="2" charset="-122"/>
              </a:defRPr>
            </a:lvl5pPr>
          </a:lstStyle>
          <a:p>
            <a:pPr marL="0" lvl="0" indent="0" algn="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薪酬支付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  <a:p>
            <a:pPr marL="0" lvl="0" indent="0" algn="r" defTabSz="1216025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某某部门负责</a:t>
            </a:r>
            <a:endParaRPr lang="en-US" altLang="zh-CN" sz="16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27695" name="Picture 10" descr="兰台LOGO Png格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088" y="242888"/>
            <a:ext cx="2009775" cy="50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433514" y="1733608"/>
            <a:ext cx="1850066" cy="185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9302" y="676604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知识管理在法律服务产品中的应用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8" name="图形 7" descr="办公室职员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688354" y="1988448"/>
            <a:ext cx="1340387" cy="1340387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03710" y="1733608"/>
            <a:ext cx="1850066" cy="185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158550" y="1988448"/>
            <a:ext cx="1340387" cy="1340387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54672" y="1733608"/>
            <a:ext cx="1850066" cy="185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609512" y="1988448"/>
            <a:ext cx="1340387" cy="1340387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878771" y="1733608"/>
            <a:ext cx="1850066" cy="185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133611" y="1988448"/>
            <a:ext cx="1340387" cy="1340387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22" name="图形 21" descr="标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01347" y="2201441"/>
            <a:ext cx="914400" cy="914400"/>
          </a:xfrm>
          <a:prstGeom prst="rect">
            <a:avLst/>
          </a:prstGeom>
        </p:spPr>
      </p:pic>
      <p:pic>
        <p:nvPicPr>
          <p:cNvPr id="24" name="图形 23" descr="打开文件夹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7785" y="2201441"/>
            <a:ext cx="914400" cy="914400"/>
          </a:xfrm>
          <a:prstGeom prst="rect">
            <a:avLst/>
          </a:prstGeom>
        </p:spPr>
      </p:pic>
      <p:pic>
        <p:nvPicPr>
          <p:cNvPr id="26" name="图形 25" descr="沙漏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22505" y="2201441"/>
            <a:ext cx="914400" cy="914400"/>
          </a:xfrm>
          <a:prstGeom prst="rect">
            <a:avLst/>
          </a:prstGeom>
        </p:spPr>
      </p:pic>
      <p:pic>
        <p:nvPicPr>
          <p:cNvPr id="28" name="图形 27" descr="灯泡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46604" y="2201441"/>
            <a:ext cx="914400" cy="9144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397635" y="3994150"/>
            <a:ext cx="1713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客户需求的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回应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4870" y="4342130"/>
            <a:ext cx="283527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如何做到秒回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如何储备客户可能会问到的问题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如何做到客户看了回复后想委托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26276" y="3994063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团队内部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协同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25893" y="4342023"/>
            <a:ext cx="2077573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如何做到团队效率提升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如何确保业务质量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如何让团队人员流动不影响服务品质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44590" y="3994150"/>
            <a:ext cx="20770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知识的内化与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输出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72555" y="4342130"/>
            <a:ext cx="184912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输出是否会让竞争优势消失？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用输出倒逼输入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01305" y="3994063"/>
            <a:ext cx="147680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如何做到</a:t>
            </a:r>
            <a:r>
              <a:rPr lang="zh-CN" altLang="en-US" sz="1600" dirty="0">
                <a:solidFill>
                  <a:srgbClr val="203864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持续</a:t>
            </a:r>
            <a:endParaRPr lang="zh-CN" altLang="en-US" sz="1600" dirty="0">
              <a:solidFill>
                <a:srgbClr val="203864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00922" y="4342023"/>
            <a:ext cx="207757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用目标牵引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4" name="图片 34" descr="图片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xfrm>
            <a:off x="611823" y="490538"/>
            <a:ext cx="10968038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/>
              <a:t>知识管理</a:t>
            </a:r>
            <a:endParaRPr lang="zh-CN" altLang="en-US" sz="4000"/>
          </a:p>
        </p:txBody>
      </p:sp>
      <p:graphicFrame>
        <p:nvGraphicFramePr>
          <p:cNvPr id="2" name="图示 1"/>
          <p:cNvGraphicFramePr/>
          <p:nvPr/>
        </p:nvGraphicFramePr>
        <p:xfrm>
          <a:off x="2033429" y="720725"/>
          <a:ext cx="8124825" cy="5416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xfrm>
            <a:off x="695961" y="2636838"/>
            <a:ext cx="10968037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sz="4800" b="1"/>
              <a:t>迈门槛、跨门槛、建门槛</a:t>
            </a:r>
            <a:endParaRPr lang="zh-CN" altLang="en-US" sz="4800" b="1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4"/>
          <p:cNvSpPr/>
          <p:nvPr/>
        </p:nvSpPr>
        <p:spPr>
          <a:xfrm>
            <a:off x="478473" y="2667000"/>
            <a:ext cx="1047750" cy="1732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665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1</a:t>
            </a:r>
            <a:endParaRPr kumimoji="0" lang="id-ID" sz="10665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1430973" y="1809750"/>
            <a:ext cx="1560513" cy="1562100"/>
            <a:chOff x="1071538" y="1357304"/>
            <a:chExt cx="1171596" cy="1171596"/>
          </a:xfrm>
        </p:grpSpPr>
        <p:sp>
          <p:nvSpPr>
            <p:cNvPr id="4" name="Oval 55"/>
            <p:cNvSpPr/>
            <p:nvPr/>
          </p:nvSpPr>
          <p:spPr>
            <a:xfrm>
              <a:off x="1071538" y="1357304"/>
              <a:ext cx="1171596" cy="11715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44" name="Rectangle 56"/>
            <p:cNvSpPr/>
            <p:nvPr/>
          </p:nvSpPr>
          <p:spPr>
            <a:xfrm>
              <a:off x="1167960" y="1800224"/>
              <a:ext cx="997823" cy="4838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457200" indent="-4572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4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600" indent="-3810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3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40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6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193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律师工作的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重新梳理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cxnSp>
        <p:nvCxnSpPr>
          <p:cNvPr id="6" name="Straight Arrow Connector 58"/>
          <p:cNvCxnSpPr/>
          <p:nvPr/>
        </p:nvCxnSpPr>
        <p:spPr>
          <a:xfrm>
            <a:off x="2097723" y="3905250"/>
            <a:ext cx="1046163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59"/>
          <p:cNvSpPr/>
          <p:nvPr/>
        </p:nvSpPr>
        <p:spPr>
          <a:xfrm>
            <a:off x="3429636" y="2667000"/>
            <a:ext cx="1047750" cy="1732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665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2</a:t>
            </a:r>
            <a:endParaRPr kumimoji="0" lang="id-ID" sz="10665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grpSp>
        <p:nvGrpSpPr>
          <p:cNvPr id="8" name="Group 22"/>
          <p:cNvGrpSpPr/>
          <p:nvPr/>
        </p:nvGrpSpPr>
        <p:grpSpPr>
          <a:xfrm>
            <a:off x="4294823" y="4191000"/>
            <a:ext cx="1787525" cy="1560513"/>
            <a:chOff x="3220487" y="3143254"/>
            <a:chExt cx="1340766" cy="1171596"/>
          </a:xfrm>
        </p:grpSpPr>
        <p:sp>
          <p:nvSpPr>
            <p:cNvPr id="9" name="Oval 60"/>
            <p:cNvSpPr/>
            <p:nvPr/>
          </p:nvSpPr>
          <p:spPr>
            <a:xfrm>
              <a:off x="3285978" y="3143254"/>
              <a:ext cx="1171682" cy="11715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42" name="Rectangle 61"/>
            <p:cNvSpPr/>
            <p:nvPr/>
          </p:nvSpPr>
          <p:spPr>
            <a:xfrm>
              <a:off x="3220487" y="3500811"/>
              <a:ext cx="1340766" cy="484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457200" indent="-4572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4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600" indent="-3810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3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40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6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193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内嵌在日常工作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的知识管理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cxnSp>
        <p:nvCxnSpPr>
          <p:cNvPr id="11" name="Straight Arrow Connector 67"/>
          <p:cNvCxnSpPr/>
          <p:nvPr/>
        </p:nvCxnSpPr>
        <p:spPr>
          <a:xfrm>
            <a:off x="5048886" y="3905250"/>
            <a:ext cx="1047750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8"/>
          <p:cNvSpPr/>
          <p:nvPr/>
        </p:nvSpPr>
        <p:spPr>
          <a:xfrm>
            <a:off x="6287136" y="2667000"/>
            <a:ext cx="1046163" cy="1732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665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3</a:t>
            </a:r>
            <a:endParaRPr kumimoji="0" lang="id-ID" sz="10665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7238048" y="1809750"/>
            <a:ext cx="1583215" cy="1562100"/>
            <a:chOff x="5429256" y="1357304"/>
            <a:chExt cx="1188004" cy="1171596"/>
          </a:xfrm>
        </p:grpSpPr>
        <p:sp>
          <p:nvSpPr>
            <p:cNvPr id="14" name="Oval 69"/>
            <p:cNvSpPr/>
            <p:nvPr/>
          </p:nvSpPr>
          <p:spPr>
            <a:xfrm>
              <a:off x="5429256" y="1357304"/>
              <a:ext cx="1172160" cy="11715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40" name="Rectangle 70"/>
            <p:cNvSpPr/>
            <p:nvPr/>
          </p:nvSpPr>
          <p:spPr>
            <a:xfrm>
              <a:off x="5447959" y="1800224"/>
              <a:ext cx="1169301" cy="4838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457200" indent="-4572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4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600" indent="-3810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3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40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6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193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知识管理要有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目标有计划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cxnSp>
        <p:nvCxnSpPr>
          <p:cNvPr id="16" name="Straight Arrow Connector 71"/>
          <p:cNvCxnSpPr/>
          <p:nvPr/>
        </p:nvCxnSpPr>
        <p:spPr>
          <a:xfrm>
            <a:off x="7809548" y="3905250"/>
            <a:ext cx="1047750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72"/>
          <p:cNvSpPr/>
          <p:nvPr/>
        </p:nvSpPr>
        <p:spPr>
          <a:xfrm>
            <a:off x="9143048" y="2667000"/>
            <a:ext cx="1047750" cy="1732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665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4</a:t>
            </a:r>
            <a:endParaRPr kumimoji="0" lang="id-ID" sz="10665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grpSp>
        <p:nvGrpSpPr>
          <p:cNvPr id="18" name="Group 25"/>
          <p:cNvGrpSpPr/>
          <p:nvPr/>
        </p:nvGrpSpPr>
        <p:grpSpPr>
          <a:xfrm>
            <a:off x="10095547" y="4191000"/>
            <a:ext cx="1576863" cy="1560513"/>
            <a:chOff x="7572396" y="3143254"/>
            <a:chExt cx="1184043" cy="1171596"/>
          </a:xfrm>
        </p:grpSpPr>
        <p:sp>
          <p:nvSpPr>
            <p:cNvPr id="19" name="Oval 73"/>
            <p:cNvSpPr/>
            <p:nvPr/>
          </p:nvSpPr>
          <p:spPr>
            <a:xfrm>
              <a:off x="7572396" y="3143254"/>
              <a:ext cx="1171766" cy="11715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38" name="Rectangle 74"/>
            <p:cNvSpPr/>
            <p:nvPr/>
          </p:nvSpPr>
          <p:spPr>
            <a:xfrm>
              <a:off x="7586343" y="3500811"/>
              <a:ext cx="1170096" cy="484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457200" indent="-4572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4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600" indent="-3810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3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40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60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1930" indent="-304800" algn="l" defTabSz="1219200" rtl="0" eaLnBrk="0" fontAlgn="base" hangingPunct="0">
                <a:spcBef>
                  <a:spcPts val="125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知识管理也是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marL="0" lvl="0" indent="0" algn="ctr" defTabSz="91440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自我管理</a:t>
              </a:r>
              <a:endPara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7836" name="标题 1"/>
          <p:cNvSpPr txBox="1"/>
          <p:nvPr/>
        </p:nvSpPr>
        <p:spPr>
          <a:xfrm>
            <a:off x="611823" y="490538"/>
            <a:ext cx="109680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r>
              <a:rPr lang="zh-CN" altLang="en-US" sz="4000"/>
              <a:t>团队知识管理如何做？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标题 1"/>
          <p:cNvSpPr>
            <a:spLocks noGrp="1"/>
          </p:cNvSpPr>
          <p:nvPr>
            <p:ph type="title"/>
          </p:nvPr>
        </p:nvSpPr>
        <p:spPr>
          <a:xfrm>
            <a:off x="611823" y="2492375"/>
            <a:ext cx="10968038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/>
              <a:t>我们每天的时间都花在哪里？哪些工作是重复性的工作？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标题 1"/>
          <p:cNvSpPr>
            <a:spLocks noGrp="1"/>
          </p:cNvSpPr>
          <p:nvPr>
            <p:ph type="title"/>
          </p:nvPr>
        </p:nvSpPr>
        <p:spPr>
          <a:xfrm>
            <a:off x="611823" y="2565400"/>
            <a:ext cx="10968038" cy="114300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r>
              <a:rPr lang="zh-CN" altLang="en-US" sz="4400" b="1"/>
              <a:t>如何让每一次作业都成为我们下一次效率更高、质量更优的起点</a:t>
            </a:r>
            <a:endParaRPr lang="zh-CN" altLang="en-US" sz="4400" b="1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标题 1"/>
          <p:cNvSpPr>
            <a:spLocks noGrp="1"/>
          </p:cNvSpPr>
          <p:nvPr>
            <p:ph type="title"/>
          </p:nvPr>
        </p:nvSpPr>
        <p:spPr>
          <a:xfrm>
            <a:off x="478473" y="2565400"/>
            <a:ext cx="10968038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b="1"/>
              <a:t>专业化一定是大量同质业务不断提炼后的结果</a:t>
            </a:r>
            <a:endParaRPr lang="zh-CN" altLang="en-US" sz="4000" b="1"/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val 3"/>
          <p:cNvSpPr/>
          <p:nvPr/>
        </p:nvSpPr>
        <p:spPr>
          <a:xfrm>
            <a:off x="4986973" y="2876550"/>
            <a:ext cx="2166938" cy="2178050"/>
          </a:xfrm>
          <a:prstGeom prst="ellipse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3" name="Oval 4"/>
          <p:cNvSpPr/>
          <p:nvPr/>
        </p:nvSpPr>
        <p:spPr>
          <a:xfrm>
            <a:off x="6874511" y="2203450"/>
            <a:ext cx="976313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4" name="Oval 5"/>
          <p:cNvSpPr/>
          <p:nvPr/>
        </p:nvSpPr>
        <p:spPr>
          <a:xfrm>
            <a:off x="5582286" y="1712913"/>
            <a:ext cx="977900" cy="982663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5" name="Oval 6"/>
          <p:cNvSpPr/>
          <p:nvPr/>
        </p:nvSpPr>
        <p:spPr>
          <a:xfrm>
            <a:off x="5582286" y="5192713"/>
            <a:ext cx="977900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6" name="Oval 7"/>
          <p:cNvSpPr/>
          <p:nvPr/>
        </p:nvSpPr>
        <p:spPr>
          <a:xfrm>
            <a:off x="4309111" y="4714875"/>
            <a:ext cx="977900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7" name="Oval 8"/>
          <p:cNvSpPr/>
          <p:nvPr/>
        </p:nvSpPr>
        <p:spPr>
          <a:xfrm>
            <a:off x="7357111" y="3473450"/>
            <a:ext cx="977900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" name="Oval 9"/>
          <p:cNvSpPr/>
          <p:nvPr/>
        </p:nvSpPr>
        <p:spPr>
          <a:xfrm>
            <a:off x="3866198" y="3473450"/>
            <a:ext cx="977900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9" name="Oval 10"/>
          <p:cNvSpPr/>
          <p:nvPr/>
        </p:nvSpPr>
        <p:spPr>
          <a:xfrm>
            <a:off x="4302761" y="2219325"/>
            <a:ext cx="977900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6874511" y="4714875"/>
            <a:ext cx="976313" cy="984250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cxnSp>
        <p:nvCxnSpPr>
          <p:cNvPr id="11" name="Straight Connector 25"/>
          <p:cNvCxnSpPr>
            <a:stCxn id="2" idx="0"/>
            <a:endCxn id="4" idx="4"/>
          </p:cNvCxnSpPr>
          <p:nvPr/>
        </p:nvCxnSpPr>
        <p:spPr>
          <a:xfrm flipV="1">
            <a:off x="6071236" y="2695575"/>
            <a:ext cx="0" cy="1809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7"/>
          <p:cNvCxnSpPr>
            <a:stCxn id="2" idx="7"/>
            <a:endCxn id="3" idx="3"/>
          </p:cNvCxnSpPr>
          <p:nvPr/>
        </p:nvCxnSpPr>
        <p:spPr>
          <a:xfrm flipV="1">
            <a:off x="6836411" y="3043238"/>
            <a:ext cx="180975" cy="152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9"/>
          <p:cNvCxnSpPr>
            <a:stCxn id="2" idx="1"/>
            <a:endCxn id="9" idx="5"/>
          </p:cNvCxnSpPr>
          <p:nvPr/>
        </p:nvCxnSpPr>
        <p:spPr>
          <a:xfrm flipH="1" flipV="1">
            <a:off x="5137786" y="3059113"/>
            <a:ext cx="166688" cy="1365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2"/>
          <p:cNvCxnSpPr>
            <a:stCxn id="2" idx="2"/>
            <a:endCxn id="8" idx="6"/>
          </p:cNvCxnSpPr>
          <p:nvPr/>
        </p:nvCxnSpPr>
        <p:spPr>
          <a:xfrm flipH="1">
            <a:off x="4844098" y="3965575"/>
            <a:ext cx="1428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4"/>
          <p:cNvCxnSpPr>
            <a:stCxn id="2" idx="6"/>
            <a:endCxn id="7" idx="2"/>
          </p:cNvCxnSpPr>
          <p:nvPr/>
        </p:nvCxnSpPr>
        <p:spPr>
          <a:xfrm>
            <a:off x="7153911" y="3965575"/>
            <a:ext cx="203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>
            <a:stCxn id="2" idx="4"/>
            <a:endCxn id="5" idx="0"/>
          </p:cNvCxnSpPr>
          <p:nvPr/>
        </p:nvCxnSpPr>
        <p:spPr>
          <a:xfrm>
            <a:off x="6071236" y="5054600"/>
            <a:ext cx="0" cy="1381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8"/>
          <p:cNvCxnSpPr>
            <a:stCxn id="2" idx="3"/>
            <a:endCxn id="6" idx="7"/>
          </p:cNvCxnSpPr>
          <p:nvPr/>
        </p:nvCxnSpPr>
        <p:spPr>
          <a:xfrm flipH="1">
            <a:off x="5144136" y="4735513"/>
            <a:ext cx="160338" cy="1238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40"/>
          <p:cNvCxnSpPr>
            <a:stCxn id="2" idx="5"/>
            <a:endCxn id="10" idx="1"/>
          </p:cNvCxnSpPr>
          <p:nvPr/>
        </p:nvCxnSpPr>
        <p:spPr>
          <a:xfrm>
            <a:off x="6836411" y="4735513"/>
            <a:ext cx="180975" cy="1238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10"/>
          <p:cNvSpPr txBox="1"/>
          <p:nvPr/>
        </p:nvSpPr>
        <p:spPr>
          <a:xfrm>
            <a:off x="9325611" y="2149475"/>
            <a:ext cx="2887662" cy="982980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法律意见书、咨询意见、备忘录等汇总</a:t>
            </a:r>
            <a:endParaRPr lang="zh-CN" altLang="en-US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10"/>
          <p:cNvSpPr txBox="1"/>
          <p:nvPr/>
        </p:nvSpPr>
        <p:spPr>
          <a:xfrm>
            <a:off x="8900161" y="5592763"/>
            <a:ext cx="2679700" cy="982980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诉讼文书</a:t>
            </a:r>
            <a:r>
              <a:rPr lang="zh-CN" altLang="en-US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、法律事实调查清单</a:t>
            </a: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汇总</a:t>
            </a:r>
            <a:endParaRPr lang="en-US" altLang="zh-CN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9424035" y="4298950"/>
            <a:ext cx="2263775" cy="982980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调解、咨询问题的汇总</a:t>
            </a:r>
            <a:endParaRPr lang="zh-CN" altLang="en-US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 Box 10"/>
          <p:cNvSpPr txBox="1"/>
          <p:nvPr/>
        </p:nvSpPr>
        <p:spPr>
          <a:xfrm>
            <a:off x="9622472" y="3211513"/>
            <a:ext cx="2262188" cy="982980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规章制度、协议等</a:t>
            </a:r>
            <a:r>
              <a:rPr lang="zh-CN" altLang="en-US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修订</a:t>
            </a: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汇总</a:t>
            </a:r>
            <a:endParaRPr lang="en-US" altLang="zh-CN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3" name="Straight Connector 51"/>
          <p:cNvCxnSpPr>
            <a:stCxn id="2" idx="5"/>
            <a:endCxn id="10" idx="1"/>
          </p:cNvCxnSpPr>
          <p:nvPr/>
        </p:nvCxnSpPr>
        <p:spPr>
          <a:xfrm>
            <a:off x="8731886" y="5699125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57"/>
          <p:cNvCxnSpPr>
            <a:stCxn id="5" idx="4"/>
            <a:endCxn id="10" idx="1"/>
          </p:cNvCxnSpPr>
          <p:nvPr/>
        </p:nvCxnSpPr>
        <p:spPr>
          <a:xfrm rot="5400000" flipH="1" flipV="1">
            <a:off x="7311073" y="4799013"/>
            <a:ext cx="138113" cy="2617788"/>
          </a:xfrm>
          <a:prstGeom prst="bentConnector4">
            <a:avLst>
              <a:gd name="adj1" fmla="val -220011"/>
              <a:gd name="adj2" fmla="val 59334"/>
            </a:avLst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59"/>
          <p:cNvCxnSpPr>
            <a:stCxn id="10" idx="6"/>
            <a:endCxn id="10" idx="1"/>
          </p:cNvCxnSpPr>
          <p:nvPr/>
        </p:nvCxnSpPr>
        <p:spPr>
          <a:xfrm flipV="1">
            <a:off x="7850823" y="4805363"/>
            <a:ext cx="1433513" cy="401638"/>
          </a:xfrm>
          <a:prstGeom prst="bentConnector3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0"/>
          <p:cNvCxnSpPr>
            <a:stCxn id="10" idx="6"/>
            <a:endCxn id="10" idx="1"/>
          </p:cNvCxnSpPr>
          <p:nvPr/>
        </p:nvCxnSpPr>
        <p:spPr>
          <a:xfrm>
            <a:off x="9292273" y="4502150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62"/>
          <p:cNvCxnSpPr>
            <a:stCxn id="7" idx="6"/>
            <a:endCxn id="10" idx="1"/>
          </p:cNvCxnSpPr>
          <p:nvPr/>
        </p:nvCxnSpPr>
        <p:spPr>
          <a:xfrm flipV="1">
            <a:off x="8335011" y="3719513"/>
            <a:ext cx="1155700" cy="246063"/>
          </a:xfrm>
          <a:prstGeom prst="bentConnector3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3"/>
          <p:cNvCxnSpPr>
            <a:stCxn id="7" idx="6"/>
            <a:endCxn id="10" idx="1"/>
          </p:cNvCxnSpPr>
          <p:nvPr/>
        </p:nvCxnSpPr>
        <p:spPr>
          <a:xfrm>
            <a:off x="9490711" y="3424238"/>
            <a:ext cx="0" cy="685800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66"/>
          <p:cNvCxnSpPr>
            <a:stCxn id="7" idx="6"/>
            <a:endCxn id="10" idx="1"/>
          </p:cNvCxnSpPr>
          <p:nvPr/>
        </p:nvCxnSpPr>
        <p:spPr>
          <a:xfrm>
            <a:off x="9241473" y="2308225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8"/>
          <p:cNvCxnSpPr>
            <a:stCxn id="3" idx="6"/>
            <a:endCxn id="10" idx="1"/>
          </p:cNvCxnSpPr>
          <p:nvPr/>
        </p:nvCxnSpPr>
        <p:spPr>
          <a:xfrm>
            <a:off x="7850823" y="2695575"/>
            <a:ext cx="1390650" cy="15875"/>
          </a:xfrm>
          <a:prstGeom prst="line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0"/>
          <p:cNvSpPr txBox="1"/>
          <p:nvPr/>
        </p:nvSpPr>
        <p:spPr>
          <a:xfrm>
            <a:off x="1113473" y="1657350"/>
            <a:ext cx="2257425" cy="521335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劳动法律案例库</a:t>
            </a:r>
            <a:endParaRPr lang="zh-CN" altLang="en-US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800736" y="4908550"/>
            <a:ext cx="2259012" cy="521335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培训课件汇总</a:t>
            </a:r>
            <a:endParaRPr lang="en-US" altLang="zh-CN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 Box 10"/>
          <p:cNvSpPr txBox="1"/>
          <p:nvPr/>
        </p:nvSpPr>
        <p:spPr>
          <a:xfrm>
            <a:off x="703898" y="2711450"/>
            <a:ext cx="2257425" cy="521335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45C1A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法律法规汇编</a:t>
            </a:r>
            <a:endParaRPr lang="en-US" altLang="zh-CN" sz="2000" b="1">
              <a:solidFill>
                <a:srgbClr val="45C1A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4" name="Straight Connector 77"/>
          <p:cNvCxnSpPr>
            <a:stCxn id="3" idx="6"/>
            <a:endCxn id="10" idx="1"/>
          </p:cNvCxnSpPr>
          <p:nvPr/>
        </p:nvCxnSpPr>
        <p:spPr>
          <a:xfrm>
            <a:off x="3548698" y="1636713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78"/>
          <p:cNvCxnSpPr>
            <a:stCxn id="3" idx="6"/>
            <a:endCxn id="10" idx="1"/>
          </p:cNvCxnSpPr>
          <p:nvPr/>
        </p:nvCxnSpPr>
        <p:spPr>
          <a:xfrm>
            <a:off x="3158173" y="2732088"/>
            <a:ext cx="0" cy="685800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79"/>
          <p:cNvCxnSpPr>
            <a:stCxn id="3" idx="6"/>
            <a:endCxn id="10" idx="1"/>
          </p:cNvCxnSpPr>
          <p:nvPr/>
        </p:nvCxnSpPr>
        <p:spPr>
          <a:xfrm>
            <a:off x="2662873" y="3775075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80"/>
          <p:cNvCxnSpPr>
            <a:stCxn id="3" idx="6"/>
            <a:endCxn id="10" idx="1"/>
          </p:cNvCxnSpPr>
          <p:nvPr/>
        </p:nvCxnSpPr>
        <p:spPr>
          <a:xfrm>
            <a:off x="3158173" y="4908550"/>
            <a:ext cx="0" cy="684213"/>
          </a:xfrm>
          <a:prstGeom prst="line">
            <a:avLst/>
          </a:prstGeom>
          <a:ln w="571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81"/>
          <p:cNvCxnSpPr>
            <a:stCxn id="3" idx="6"/>
            <a:endCxn id="6" idx="2"/>
          </p:cNvCxnSpPr>
          <p:nvPr/>
        </p:nvCxnSpPr>
        <p:spPr>
          <a:xfrm flipV="1">
            <a:off x="3158173" y="5207000"/>
            <a:ext cx="1150938" cy="14288"/>
          </a:xfrm>
          <a:prstGeom prst="line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84"/>
          <p:cNvCxnSpPr>
            <a:stCxn id="3" idx="6"/>
            <a:endCxn id="8" idx="2"/>
          </p:cNvCxnSpPr>
          <p:nvPr/>
        </p:nvCxnSpPr>
        <p:spPr>
          <a:xfrm flipV="1">
            <a:off x="2662873" y="3965575"/>
            <a:ext cx="1203325" cy="152400"/>
          </a:xfrm>
          <a:prstGeom prst="bentConnector3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86"/>
          <p:cNvCxnSpPr>
            <a:stCxn id="3" idx="6"/>
            <a:endCxn id="8" idx="2"/>
          </p:cNvCxnSpPr>
          <p:nvPr/>
        </p:nvCxnSpPr>
        <p:spPr>
          <a:xfrm flipV="1">
            <a:off x="3158173" y="2754313"/>
            <a:ext cx="1155700" cy="320675"/>
          </a:xfrm>
          <a:prstGeom prst="bentConnector3">
            <a:avLst/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88"/>
          <p:cNvCxnSpPr>
            <a:stCxn id="3" idx="6"/>
            <a:endCxn id="4" idx="0"/>
          </p:cNvCxnSpPr>
          <p:nvPr/>
        </p:nvCxnSpPr>
        <p:spPr>
          <a:xfrm flipV="1">
            <a:off x="3548698" y="1712913"/>
            <a:ext cx="2522538" cy="265113"/>
          </a:xfrm>
          <a:prstGeom prst="bentConnector4">
            <a:avLst>
              <a:gd name="adj1" fmla="val 40308"/>
              <a:gd name="adj2" fmla="val 214339"/>
            </a:avLst>
          </a:prstGeom>
          <a:ln w="6350">
            <a:solidFill>
              <a:srgbClr val="45C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99"/>
          <p:cNvGrpSpPr/>
          <p:nvPr/>
        </p:nvGrpSpPr>
        <p:grpSpPr>
          <a:xfrm>
            <a:off x="5868217" y="2015455"/>
            <a:ext cx="420692" cy="406352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57" name="Group 114"/>
          <p:cNvGrpSpPr/>
          <p:nvPr/>
        </p:nvGrpSpPr>
        <p:grpSpPr>
          <a:xfrm>
            <a:off x="4543762" y="2450200"/>
            <a:ext cx="505628" cy="515608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58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59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60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61" name="Group 118"/>
          <p:cNvGrpSpPr/>
          <p:nvPr/>
        </p:nvGrpSpPr>
        <p:grpSpPr>
          <a:xfrm>
            <a:off x="4084390" y="3719881"/>
            <a:ext cx="542220" cy="542219"/>
            <a:chOff x="6352022" y="2360197"/>
            <a:chExt cx="406813" cy="406813"/>
          </a:xfrm>
          <a:solidFill>
            <a:schemeClr val="bg1"/>
          </a:solidFill>
        </p:grpSpPr>
        <p:sp>
          <p:nvSpPr>
            <p:cNvPr id="62" name="Freeform 39"/>
            <p:cNvSpPr>
              <a:spLocks noEditPoints="1"/>
            </p:cNvSpPr>
            <p:nvPr/>
          </p:nvSpPr>
          <p:spPr bwMode="auto">
            <a:xfrm>
              <a:off x="6352022" y="2360197"/>
              <a:ext cx="406813" cy="406813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5 w 122"/>
                <a:gd name="T11" fmla="*/ 109 h 122"/>
                <a:gd name="T12" fmla="*/ 65 w 122"/>
                <a:gd name="T13" fmla="*/ 102 h 122"/>
                <a:gd name="T14" fmla="*/ 58 w 122"/>
                <a:gd name="T15" fmla="*/ 102 h 122"/>
                <a:gd name="T16" fmla="*/ 58 w 122"/>
                <a:gd name="T17" fmla="*/ 109 h 122"/>
                <a:gd name="T18" fmla="*/ 30 w 122"/>
                <a:gd name="T19" fmla="*/ 97 h 122"/>
                <a:gd name="T20" fmla="*/ 29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5 w 122"/>
                <a:gd name="T27" fmla="*/ 92 h 122"/>
                <a:gd name="T28" fmla="*/ 13 w 122"/>
                <a:gd name="T29" fmla="*/ 64 h 122"/>
                <a:gd name="T30" fmla="*/ 20 w 122"/>
                <a:gd name="T31" fmla="*/ 64 h 122"/>
                <a:gd name="T32" fmla="*/ 20 w 122"/>
                <a:gd name="T33" fmla="*/ 57 h 122"/>
                <a:gd name="T34" fmla="*/ 13 w 122"/>
                <a:gd name="T35" fmla="*/ 57 h 122"/>
                <a:gd name="T36" fmla="*/ 58 w 122"/>
                <a:gd name="T37" fmla="*/ 13 h 122"/>
                <a:gd name="T38" fmla="*/ 58 w 122"/>
                <a:gd name="T39" fmla="*/ 20 h 122"/>
                <a:gd name="T40" fmla="*/ 65 w 122"/>
                <a:gd name="T41" fmla="*/ 20 h 122"/>
                <a:gd name="T42" fmla="*/ 65 w 122"/>
                <a:gd name="T43" fmla="*/ 13 h 122"/>
                <a:gd name="T44" fmla="*/ 83 w 122"/>
                <a:gd name="T45" fmla="*/ 18 h 122"/>
                <a:gd name="T46" fmla="*/ 83 w 122"/>
                <a:gd name="T47" fmla="*/ 18 h 122"/>
                <a:gd name="T48" fmla="*/ 87 w 122"/>
                <a:gd name="T49" fmla="*/ 20 h 122"/>
                <a:gd name="T50" fmla="*/ 88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4 w 122"/>
                <a:gd name="T57" fmla="*/ 25 h 122"/>
                <a:gd name="T58" fmla="*/ 95 w 122"/>
                <a:gd name="T59" fmla="*/ 27 h 122"/>
                <a:gd name="T60" fmla="*/ 97 w 122"/>
                <a:gd name="T61" fmla="*/ 28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4 h 122"/>
                <a:gd name="T68" fmla="*/ 102 w 122"/>
                <a:gd name="T69" fmla="*/ 35 h 122"/>
                <a:gd name="T70" fmla="*/ 104 w 122"/>
                <a:gd name="T71" fmla="*/ 39 h 122"/>
                <a:gd name="T72" fmla="*/ 104 w 122"/>
                <a:gd name="T73" fmla="*/ 39 h 122"/>
                <a:gd name="T74" fmla="*/ 109 w 122"/>
                <a:gd name="T75" fmla="*/ 57 h 122"/>
                <a:gd name="T76" fmla="*/ 102 w 122"/>
                <a:gd name="T77" fmla="*/ 57 h 122"/>
                <a:gd name="T78" fmla="*/ 102 w 122"/>
                <a:gd name="T79" fmla="*/ 64 h 122"/>
                <a:gd name="T80" fmla="*/ 109 w 122"/>
                <a:gd name="T81" fmla="*/ 64 h 122"/>
                <a:gd name="T82" fmla="*/ 65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5" y="122"/>
                    <a:pt x="122" y="95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  <a:close/>
                  <a:moveTo>
                    <a:pt x="65" y="109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47" y="108"/>
                    <a:pt x="37" y="104"/>
                    <a:pt x="30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5"/>
                    <a:pt x="27" y="95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25" y="93"/>
                    <a:pt x="25" y="93"/>
                    <a:pt x="25" y="92"/>
                  </a:cubicBezTo>
                  <a:cubicBezTo>
                    <a:pt x="18" y="85"/>
                    <a:pt x="14" y="75"/>
                    <a:pt x="13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5" y="34"/>
                    <a:pt x="34" y="15"/>
                    <a:pt x="58" y="1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4"/>
                    <a:pt x="77" y="15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9"/>
                    <a:pt x="86" y="20"/>
                    <a:pt x="87" y="20"/>
                  </a:cubicBezTo>
                  <a:cubicBezTo>
                    <a:pt x="87" y="20"/>
                    <a:pt x="87" y="21"/>
                    <a:pt x="88" y="21"/>
                  </a:cubicBezTo>
                  <a:cubicBezTo>
                    <a:pt x="88" y="21"/>
                    <a:pt x="89" y="22"/>
                    <a:pt x="90" y="23"/>
                  </a:cubicBezTo>
                  <a:cubicBezTo>
                    <a:pt x="91" y="23"/>
                    <a:pt x="91" y="23"/>
                    <a:pt x="91" y="24"/>
                  </a:cubicBezTo>
                  <a:cubicBezTo>
                    <a:pt x="92" y="24"/>
                    <a:pt x="93" y="25"/>
                    <a:pt x="94" y="25"/>
                  </a:cubicBezTo>
                  <a:cubicBezTo>
                    <a:pt x="94" y="26"/>
                    <a:pt x="95" y="26"/>
                    <a:pt x="95" y="27"/>
                  </a:cubicBezTo>
                  <a:cubicBezTo>
                    <a:pt x="96" y="27"/>
                    <a:pt x="96" y="28"/>
                    <a:pt x="97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9" y="31"/>
                    <a:pt x="99" y="31"/>
                    <a:pt x="99" y="32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101" y="35"/>
                    <a:pt x="102" y="35"/>
                    <a:pt x="102" y="35"/>
                  </a:cubicBezTo>
                  <a:cubicBezTo>
                    <a:pt x="102" y="36"/>
                    <a:pt x="103" y="37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7" y="45"/>
                    <a:pt x="108" y="51"/>
                    <a:pt x="109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7" y="88"/>
                    <a:pt x="88" y="107"/>
                    <a:pt x="65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63" name="Freeform 40"/>
            <p:cNvSpPr>
              <a:spLocks noEditPoints="1"/>
            </p:cNvSpPr>
            <p:nvPr/>
          </p:nvSpPr>
          <p:spPr bwMode="auto">
            <a:xfrm>
              <a:off x="6506761" y="2460029"/>
              <a:ext cx="119797" cy="177201"/>
            </a:xfrm>
            <a:custGeom>
              <a:avLst/>
              <a:gdLst>
                <a:gd name="T0" fmla="*/ 8 w 36"/>
                <a:gd name="T1" fmla="*/ 29 h 53"/>
                <a:gd name="T2" fmla="*/ 8 w 36"/>
                <a:gd name="T3" fmla="*/ 29 h 53"/>
                <a:gd name="T4" fmla="*/ 0 w 36"/>
                <a:gd name="T5" fmla="*/ 53 h 53"/>
                <a:gd name="T6" fmla="*/ 19 w 36"/>
                <a:gd name="T7" fmla="*/ 36 h 53"/>
                <a:gd name="T8" fmla="*/ 19 w 36"/>
                <a:gd name="T9" fmla="*/ 36 h 53"/>
                <a:gd name="T10" fmla="*/ 22 w 36"/>
                <a:gd name="T11" fmla="*/ 33 h 53"/>
                <a:gd name="T12" fmla="*/ 36 w 36"/>
                <a:gd name="T13" fmla="*/ 0 h 53"/>
                <a:gd name="T14" fmla="*/ 11 w 36"/>
                <a:gd name="T15" fmla="*/ 25 h 53"/>
                <a:gd name="T16" fmla="*/ 8 w 36"/>
                <a:gd name="T17" fmla="*/ 29 h 53"/>
                <a:gd name="T18" fmla="*/ 15 w 36"/>
                <a:gd name="T19" fmla="*/ 28 h 53"/>
                <a:gd name="T20" fmla="*/ 18 w 36"/>
                <a:gd name="T21" fmla="*/ 31 h 53"/>
                <a:gd name="T22" fmla="*/ 15 w 36"/>
                <a:gd name="T23" fmla="*/ 34 h 53"/>
                <a:gd name="T24" fmla="*/ 12 w 36"/>
                <a:gd name="T25" fmla="*/ 31 h 53"/>
                <a:gd name="T26" fmla="*/ 15 w 36"/>
                <a:gd name="T27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3"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1" y="35"/>
                    <a:pt x="22" y="33"/>
                    <a:pt x="22" y="3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8"/>
                    <a:pt x="8" y="29"/>
                  </a:cubicBezTo>
                  <a:close/>
                  <a:moveTo>
                    <a:pt x="15" y="28"/>
                  </a:moveTo>
                  <a:cubicBezTo>
                    <a:pt x="17" y="28"/>
                    <a:pt x="18" y="29"/>
                    <a:pt x="18" y="31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3" y="34"/>
                    <a:pt x="12" y="33"/>
                    <a:pt x="12" y="31"/>
                  </a:cubicBezTo>
                  <a:cubicBezTo>
                    <a:pt x="12" y="29"/>
                    <a:pt x="13" y="28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64" name="Oval 41"/>
            <p:cNvSpPr>
              <a:spLocks noChangeArrowheads="1"/>
            </p:cNvSpPr>
            <p:nvPr/>
          </p:nvSpPr>
          <p:spPr bwMode="auto">
            <a:xfrm>
              <a:off x="6551685" y="2557365"/>
              <a:ext cx="9983" cy="9983"/>
            </a:xfrm>
            <a:prstGeom prst="ellipse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65" name="Group 122"/>
          <p:cNvGrpSpPr/>
          <p:nvPr/>
        </p:nvGrpSpPr>
        <p:grpSpPr>
          <a:xfrm>
            <a:off x="7105538" y="2450201"/>
            <a:ext cx="548872" cy="502300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66" name="Oval 52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67" name="Oval 53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68" name="Freeform 54"/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69" name="Group 126"/>
          <p:cNvGrpSpPr/>
          <p:nvPr/>
        </p:nvGrpSpPr>
        <p:grpSpPr>
          <a:xfrm>
            <a:off x="7537150" y="3719881"/>
            <a:ext cx="618727" cy="432444"/>
            <a:chOff x="7999238" y="1399322"/>
            <a:chExt cx="464215" cy="324452"/>
          </a:xfrm>
          <a:solidFill>
            <a:schemeClr val="bg1"/>
          </a:solidFill>
        </p:grpSpPr>
        <p:sp>
          <p:nvSpPr>
            <p:cNvPr id="70" name="Freeform 57"/>
            <p:cNvSpPr>
              <a:spLocks noEditPoints="1"/>
            </p:cNvSpPr>
            <p:nvPr/>
          </p:nvSpPr>
          <p:spPr bwMode="auto">
            <a:xfrm>
              <a:off x="7999238" y="1399322"/>
              <a:ext cx="331940" cy="324452"/>
            </a:xfrm>
            <a:custGeom>
              <a:avLst/>
              <a:gdLst>
                <a:gd name="T0" fmla="*/ 86 w 100"/>
                <a:gd name="T1" fmla="*/ 60 h 97"/>
                <a:gd name="T2" fmla="*/ 100 w 100"/>
                <a:gd name="T3" fmla="*/ 54 h 97"/>
                <a:gd name="T4" fmla="*/ 100 w 100"/>
                <a:gd name="T5" fmla="*/ 43 h 97"/>
                <a:gd name="T6" fmla="*/ 86 w 100"/>
                <a:gd name="T7" fmla="*/ 38 h 97"/>
                <a:gd name="T8" fmla="*/ 83 w 100"/>
                <a:gd name="T9" fmla="*/ 32 h 97"/>
                <a:gd name="T10" fmla="*/ 89 w 100"/>
                <a:gd name="T11" fmla="*/ 18 h 97"/>
                <a:gd name="T12" fmla="*/ 81 w 100"/>
                <a:gd name="T13" fmla="*/ 11 h 97"/>
                <a:gd name="T14" fmla="*/ 67 w 100"/>
                <a:gd name="T15" fmla="*/ 16 h 97"/>
                <a:gd name="T16" fmla="*/ 61 w 100"/>
                <a:gd name="T17" fmla="*/ 14 h 97"/>
                <a:gd name="T18" fmla="*/ 55 w 100"/>
                <a:gd name="T19" fmla="*/ 0 h 97"/>
                <a:gd name="T20" fmla="*/ 44 w 100"/>
                <a:gd name="T21" fmla="*/ 0 h 97"/>
                <a:gd name="T22" fmla="*/ 39 w 100"/>
                <a:gd name="T23" fmla="*/ 14 h 97"/>
                <a:gd name="T24" fmla="*/ 33 w 100"/>
                <a:gd name="T25" fmla="*/ 16 h 97"/>
                <a:gd name="T26" fmla="*/ 19 w 100"/>
                <a:gd name="T27" fmla="*/ 11 h 97"/>
                <a:gd name="T28" fmla="*/ 11 w 100"/>
                <a:gd name="T29" fmla="*/ 19 h 97"/>
                <a:gd name="T30" fmla="*/ 17 w 100"/>
                <a:gd name="T31" fmla="*/ 32 h 97"/>
                <a:gd name="T32" fmla="*/ 14 w 100"/>
                <a:gd name="T33" fmla="*/ 38 h 97"/>
                <a:gd name="T34" fmla="*/ 0 w 100"/>
                <a:gd name="T35" fmla="*/ 44 h 97"/>
                <a:gd name="T36" fmla="*/ 0 w 100"/>
                <a:gd name="T37" fmla="*/ 54 h 97"/>
                <a:gd name="T38" fmla="*/ 14 w 100"/>
                <a:gd name="T39" fmla="*/ 60 h 97"/>
                <a:gd name="T40" fmla="*/ 17 w 100"/>
                <a:gd name="T41" fmla="*/ 66 h 97"/>
                <a:gd name="T42" fmla="*/ 11 w 100"/>
                <a:gd name="T43" fmla="*/ 80 h 97"/>
                <a:gd name="T44" fmla="*/ 19 w 100"/>
                <a:gd name="T45" fmla="*/ 87 h 97"/>
                <a:gd name="T46" fmla="*/ 33 w 100"/>
                <a:gd name="T47" fmla="*/ 82 h 97"/>
                <a:gd name="T48" fmla="*/ 39 w 100"/>
                <a:gd name="T49" fmla="*/ 84 h 97"/>
                <a:gd name="T50" fmla="*/ 45 w 100"/>
                <a:gd name="T51" fmla="*/ 97 h 97"/>
                <a:gd name="T52" fmla="*/ 56 w 100"/>
                <a:gd name="T53" fmla="*/ 97 h 97"/>
                <a:gd name="T54" fmla="*/ 61 w 100"/>
                <a:gd name="T55" fmla="*/ 84 h 97"/>
                <a:gd name="T56" fmla="*/ 67 w 100"/>
                <a:gd name="T57" fmla="*/ 82 h 97"/>
                <a:gd name="T58" fmla="*/ 81 w 100"/>
                <a:gd name="T59" fmla="*/ 87 h 97"/>
                <a:gd name="T60" fmla="*/ 89 w 100"/>
                <a:gd name="T61" fmla="*/ 79 h 97"/>
                <a:gd name="T62" fmla="*/ 83 w 100"/>
                <a:gd name="T63" fmla="*/ 66 h 97"/>
                <a:gd name="T64" fmla="*/ 86 w 100"/>
                <a:gd name="T65" fmla="*/ 60 h 97"/>
                <a:gd name="T66" fmla="*/ 50 w 100"/>
                <a:gd name="T67" fmla="*/ 64 h 97"/>
                <a:gd name="T68" fmla="*/ 34 w 100"/>
                <a:gd name="T69" fmla="*/ 49 h 97"/>
                <a:gd name="T70" fmla="*/ 50 w 100"/>
                <a:gd name="T71" fmla="*/ 33 h 97"/>
                <a:gd name="T72" fmla="*/ 66 w 100"/>
                <a:gd name="T73" fmla="*/ 49 h 97"/>
                <a:gd name="T74" fmla="*/ 50 w 100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97">
                  <a:moveTo>
                    <a:pt x="86" y="60"/>
                  </a:moveTo>
                  <a:cubicBezTo>
                    <a:pt x="86" y="60"/>
                    <a:pt x="100" y="55"/>
                    <a:pt x="100" y="5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86" y="38"/>
                    <a:pt x="86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9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19" y="10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7" y="32"/>
                    <a:pt x="17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1" y="79"/>
                    <a:pt x="11" y="8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8"/>
                    <a:pt x="33" y="82"/>
                    <a:pt x="33" y="8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81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90" y="79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9" y="33"/>
                    <a:pt x="66" y="40"/>
                    <a:pt x="66" y="49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71" name="Freeform 58"/>
            <p:cNvSpPr>
              <a:spLocks noEditPoints="1"/>
            </p:cNvSpPr>
            <p:nvPr/>
          </p:nvSpPr>
          <p:spPr bwMode="auto">
            <a:xfrm>
              <a:off x="8308715" y="1564044"/>
              <a:ext cx="154738" cy="154738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3 w 47"/>
                <a:gd name="T17" fmla="*/ 6 h 47"/>
                <a:gd name="T18" fmla="*/ 20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1 w 47"/>
                <a:gd name="T31" fmla="*/ 21 h 47"/>
                <a:gd name="T32" fmla="*/ 6 w 47"/>
                <a:gd name="T33" fmla="*/ 25 h 47"/>
                <a:gd name="T34" fmla="*/ 7 w 47"/>
                <a:gd name="T35" fmla="*/ 28 h 47"/>
                <a:gd name="T36" fmla="*/ 3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1 w 47"/>
                <a:gd name="T47" fmla="*/ 47 h 47"/>
                <a:gd name="T48" fmla="*/ 25 w 47"/>
                <a:gd name="T49" fmla="*/ 41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6 w 47"/>
                <a:gd name="T61" fmla="*/ 31 h 47"/>
                <a:gd name="T62" fmla="*/ 47 w 47"/>
                <a:gd name="T63" fmla="*/ 26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3" y="6"/>
                    <a:pt x="2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2" y="33"/>
                    <a:pt x="3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5" y="41"/>
                    <a:pt x="25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6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2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72" name="Freeform 64"/>
          <p:cNvSpPr>
            <a:spLocks noEditPoints="1"/>
          </p:cNvSpPr>
          <p:nvPr/>
        </p:nvSpPr>
        <p:spPr>
          <a:xfrm>
            <a:off x="5650548" y="3355975"/>
            <a:ext cx="782638" cy="749300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3" name="Group 130"/>
          <p:cNvGrpSpPr/>
          <p:nvPr/>
        </p:nvGrpSpPr>
        <p:grpSpPr>
          <a:xfrm>
            <a:off x="4619395" y="5026501"/>
            <a:ext cx="379221" cy="479018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74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75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76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77" name="Group 134"/>
          <p:cNvGrpSpPr/>
          <p:nvPr/>
        </p:nvGrpSpPr>
        <p:grpSpPr>
          <a:xfrm>
            <a:off x="7161276" y="4989908"/>
            <a:ext cx="518933" cy="4524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8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79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0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1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2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3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4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5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6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7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8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89" name="Group 146"/>
          <p:cNvGrpSpPr/>
          <p:nvPr/>
        </p:nvGrpSpPr>
        <p:grpSpPr>
          <a:xfrm>
            <a:off x="5782808" y="5412631"/>
            <a:ext cx="575482" cy="572157"/>
            <a:chOff x="6559551" y="1588"/>
            <a:chExt cx="274637" cy="273050"/>
          </a:xfrm>
          <a:solidFill>
            <a:schemeClr val="bg1"/>
          </a:solidFill>
        </p:grpSpPr>
        <p:sp>
          <p:nvSpPr>
            <p:cNvPr id="90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1" name="Freeform 127"/>
            <p:cNvSpPr/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2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875" tIns="60937" rIns="121875" bIns="60937"/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93" name="Text Box 10"/>
          <p:cNvSpPr txBox="1"/>
          <p:nvPr/>
        </p:nvSpPr>
        <p:spPr>
          <a:xfrm>
            <a:off x="5090161" y="3937000"/>
            <a:ext cx="2020887" cy="521335"/>
          </a:xfrm>
          <a:prstGeom prst="rect">
            <a:avLst/>
          </a:prstGeom>
          <a:noFill/>
          <a:ln w="9525">
            <a:noFill/>
          </a:ln>
        </p:spPr>
        <p:txBody>
          <a:bodyPr lIns="60937" tIns="30468" rIns="60937" bIns="30468"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System</a:t>
            </a:r>
            <a:endParaRPr lang="en-US" altLang="zh-CN" sz="20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971" name="标题 1"/>
          <p:cNvSpPr txBox="1"/>
          <p:nvPr/>
        </p:nvSpPr>
        <p:spPr>
          <a:xfrm>
            <a:off x="611823" y="490538"/>
            <a:ext cx="10968038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r>
              <a:rPr lang="zh-CN" altLang="en-US" sz="3600"/>
              <a:t>知识管理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1500"/>
                            </p:stCondLst>
                            <p:childTnLst>
                              <p:par>
                                <p:cTn id="2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9" grpId="0"/>
      <p:bldP spid="20" grpId="0"/>
      <p:bldP spid="21" grpId="0"/>
      <p:bldP spid="22" grpId="0"/>
      <p:bldP spid="31" grpId="0"/>
      <p:bldP spid="32" grpId="0"/>
      <p:bldP spid="33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340440" y="577703"/>
            <a:ext cx="1160982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id-ID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在服务内容的表面，我们拆分过客户需求</a:t>
            </a:r>
            <a:r>
              <a:rPr lang="zh-CN" altLang="id-ID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吗？</a:t>
            </a:r>
            <a:endParaRPr lang="zh-CN" altLang="id-ID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59556" y="2921801"/>
            <a:ext cx="11836400" cy="73025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amond 151"/>
          <p:cNvSpPr/>
          <p:nvPr/>
        </p:nvSpPr>
        <p:spPr>
          <a:xfrm>
            <a:off x="443729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 dirty="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7" name="Diamond 152"/>
          <p:cNvSpPr/>
          <p:nvPr/>
        </p:nvSpPr>
        <p:spPr>
          <a:xfrm>
            <a:off x="2531773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8" name="Diamond 153"/>
          <p:cNvSpPr/>
          <p:nvPr/>
        </p:nvSpPr>
        <p:spPr>
          <a:xfrm>
            <a:off x="4658597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9" name="Diamond 153"/>
          <p:cNvSpPr/>
          <p:nvPr/>
        </p:nvSpPr>
        <p:spPr>
          <a:xfrm>
            <a:off x="6703495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0" name="Diamond 153"/>
          <p:cNvSpPr/>
          <p:nvPr/>
        </p:nvSpPr>
        <p:spPr>
          <a:xfrm>
            <a:off x="8764535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725011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即时性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2" name="文本框 19"/>
          <p:cNvSpPr txBox="1"/>
          <p:nvPr/>
        </p:nvSpPr>
        <p:spPr>
          <a:xfrm>
            <a:off x="2831837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权威性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3" name="文本框 19"/>
          <p:cNvSpPr txBox="1"/>
          <p:nvPr/>
        </p:nvSpPr>
        <p:spPr>
          <a:xfrm>
            <a:off x="4938658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专业性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6957997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操作性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5" name="文本框 19"/>
          <p:cNvSpPr txBox="1"/>
          <p:nvPr/>
        </p:nvSpPr>
        <p:spPr>
          <a:xfrm>
            <a:off x="9045687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前瞻性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6" name="Diamond 153"/>
          <p:cNvSpPr/>
          <p:nvPr/>
        </p:nvSpPr>
        <p:spPr>
          <a:xfrm>
            <a:off x="10626037" y="2262680"/>
            <a:ext cx="1439785" cy="1439785"/>
          </a:xfrm>
          <a:prstGeom prst="diamon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8" name="文本框 19"/>
          <p:cNvSpPr txBox="1"/>
          <p:nvPr/>
        </p:nvSpPr>
        <p:spPr>
          <a:xfrm>
            <a:off x="10907190" y="2742714"/>
            <a:ext cx="877163" cy="3956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系统性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9" name="文本框 15"/>
          <p:cNvSpPr txBox="1">
            <a:spLocks noChangeArrowheads="1"/>
          </p:cNvSpPr>
          <p:nvPr/>
        </p:nvSpPr>
        <p:spPr bwMode="auto">
          <a:xfrm>
            <a:off x="196057" y="5032375"/>
            <a:ext cx="1711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/>
              <a:t>永远都在服务区</a:t>
            </a:r>
            <a:endParaRPr kumimoji="1" lang="en-US" altLang="zh-CN" sz="1600"/>
          </a:p>
        </p:txBody>
      </p:sp>
      <p:sp>
        <p:nvSpPr>
          <p:cNvPr id="20" name="文本框 17"/>
          <p:cNvSpPr txBox="1">
            <a:spLocks noChangeArrowheads="1"/>
          </p:cNvSpPr>
          <p:nvPr/>
        </p:nvSpPr>
        <p:spPr bwMode="auto">
          <a:xfrm>
            <a:off x="2120106" y="5032375"/>
            <a:ext cx="20256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/>
              <a:t>我们就是标准答案</a:t>
            </a:r>
            <a:endParaRPr kumimoji="1" lang="en-US" altLang="zh-CN" sz="1600"/>
          </a:p>
        </p:txBody>
      </p:sp>
      <p:sp>
        <p:nvSpPr>
          <p:cNvPr id="21" name="文本框 19"/>
          <p:cNvSpPr txBox="1">
            <a:spLocks noChangeArrowheads="1"/>
          </p:cNvSpPr>
          <p:nvPr/>
        </p:nvSpPr>
        <p:spPr bwMode="auto">
          <a:xfrm>
            <a:off x="6330156" y="5019675"/>
            <a:ext cx="20256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/>
              <a:t>实践出真知</a:t>
            </a:r>
            <a:endParaRPr kumimoji="1" lang="en-US" altLang="zh-CN" sz="1600"/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502944" y="5017737"/>
            <a:ext cx="2027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 dirty="0"/>
              <a:t>不止于法律</a:t>
            </a:r>
            <a:endParaRPr kumimoji="1" lang="en-US" altLang="zh-CN" sz="1600" dirty="0"/>
          </a:p>
        </p:txBody>
      </p:sp>
      <p:sp>
        <p:nvSpPr>
          <p:cNvPr id="23" name="文本框 23"/>
          <p:cNvSpPr txBox="1">
            <a:spLocks noChangeArrowheads="1"/>
          </p:cNvSpPr>
          <p:nvPr/>
        </p:nvSpPr>
        <p:spPr bwMode="auto">
          <a:xfrm>
            <a:off x="8471694" y="4989514"/>
            <a:ext cx="20256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/>
              <a:t>看见未来</a:t>
            </a:r>
            <a:endParaRPr kumimoji="1" lang="en-US" altLang="zh-CN" sz="1600"/>
          </a:p>
        </p:txBody>
      </p:sp>
      <p:sp>
        <p:nvSpPr>
          <p:cNvPr id="24" name="文本框 24"/>
          <p:cNvSpPr txBox="1">
            <a:spLocks noChangeArrowheads="1"/>
          </p:cNvSpPr>
          <p:nvPr/>
        </p:nvSpPr>
        <p:spPr bwMode="auto">
          <a:xfrm>
            <a:off x="10098881" y="4964114"/>
            <a:ext cx="20272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1600"/>
              <a:t>看见全貌</a:t>
            </a:r>
            <a:endParaRPr kumimoji="1" lang="en-US" altLang="zh-CN" sz="1600"/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18" grpId="0"/>
        </p:bldLst>
      </p:timing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5" name="图片 4" descr="案例汇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1" y="123825"/>
            <a:ext cx="11533187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338763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2947" name="文本框 5"/>
          <p:cNvSpPr txBox="1"/>
          <p:nvPr/>
        </p:nvSpPr>
        <p:spPr>
          <a:xfrm>
            <a:off x="3320098" y="5716588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劳动法律案例库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69" name="图片 2" descr="法律法规汇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073" y="146050"/>
            <a:ext cx="9683750" cy="612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338763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3971" name="文本框 5"/>
          <p:cNvSpPr txBox="1"/>
          <p:nvPr/>
        </p:nvSpPr>
        <p:spPr>
          <a:xfrm>
            <a:off x="3320098" y="5716588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法律法规汇编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4994" name="文本框 5"/>
          <p:cNvSpPr txBox="1"/>
          <p:nvPr/>
        </p:nvSpPr>
        <p:spPr>
          <a:xfrm>
            <a:off x="3320098" y="5716588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劳动法律专题汇总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4995" name="图片 3" descr="劳动法律专题汇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423" y="266700"/>
            <a:ext cx="9496425" cy="492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7" name="图片 2" descr="培训课件汇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1" y="147638"/>
            <a:ext cx="9542462" cy="535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6019" name="文本框 5"/>
          <p:cNvSpPr txBox="1"/>
          <p:nvPr/>
        </p:nvSpPr>
        <p:spPr>
          <a:xfrm>
            <a:off x="3383598" y="5699125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培训课件汇总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1" name="图片 3" descr="诉讼文书汇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236" y="98425"/>
            <a:ext cx="7327900" cy="552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7043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诉讼文书汇总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5" name="图片 2" descr="法律事实调查清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3561" y="93663"/>
            <a:ext cx="6126162" cy="539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8067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法律事实调查清单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89" name="图片 3" descr="协议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736" y="96838"/>
            <a:ext cx="8736012" cy="519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9091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协议模板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7" name="图片 2" descr="规章制度、协议等汇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6586" y="128588"/>
            <a:ext cx="8824912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91139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规章制度、协议等汇总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90114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常见问题汇总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840" y="422275"/>
            <a:ext cx="3448685" cy="4602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0" y="260350"/>
            <a:ext cx="3980180" cy="47644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 bwMode="auto">
          <a:xfrm>
            <a:off x="2223" y="5194300"/>
            <a:ext cx="12187238" cy="1652588"/>
          </a:xfrm>
          <a:prstGeom prst="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92162" name="文本框 5"/>
          <p:cNvSpPr txBox="1"/>
          <p:nvPr/>
        </p:nvSpPr>
        <p:spPr>
          <a:xfrm>
            <a:off x="3396298" y="5626100"/>
            <a:ext cx="479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法律意见书汇总</a:t>
            </a:r>
            <a:endParaRPr lang="zh-CN" altLang="en-US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2163" name="图片 3" descr="法律意见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486" y="1111250"/>
            <a:ext cx="11520487" cy="3608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451278"/>
            <a:ext cx="234950" cy="711200"/>
          </a:xfrm>
          <a:prstGeom prst="rect">
            <a:avLst/>
          </a:prstGeom>
          <a:solidFill>
            <a:srgbClr val="F3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340440" y="577703"/>
            <a:ext cx="1160982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id-ID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在服务内容的表面，我们拆分过客户需求</a:t>
            </a:r>
            <a:r>
              <a:rPr lang="zh-CN" altLang="id-ID" sz="3200" dirty="0">
                <a:solidFill>
                  <a:srgbClr val="404040"/>
                </a:solidFill>
                <a:latin typeface="微软雅黑" charset="-122"/>
                <a:ea typeface="微软雅黑" charset="-122"/>
              </a:rPr>
              <a:t>吗？</a:t>
            </a:r>
            <a:endParaRPr lang="zh-CN" altLang="id-ID" sz="3200" dirty="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25" name="直接连接符 4"/>
          <p:cNvCxnSpPr/>
          <p:nvPr/>
        </p:nvCxnSpPr>
        <p:spPr>
          <a:xfrm>
            <a:off x="853281" y="3170729"/>
            <a:ext cx="10079038" cy="0"/>
          </a:xfrm>
          <a:prstGeom prst="line">
            <a:avLst/>
          </a:prstGeom>
          <a:solidFill>
            <a:schemeClr val="accent1"/>
          </a:solidFill>
          <a:ln>
            <a:solidFill>
              <a:srgbClr val="1B2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151"/>
          <p:cNvSpPr/>
          <p:nvPr/>
        </p:nvSpPr>
        <p:spPr>
          <a:xfrm>
            <a:off x="1035844" y="2438892"/>
            <a:ext cx="1439862" cy="143986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 dirty="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27" name="Diamond 152"/>
          <p:cNvSpPr/>
          <p:nvPr/>
        </p:nvSpPr>
        <p:spPr>
          <a:xfrm>
            <a:off x="3124994" y="2438892"/>
            <a:ext cx="1439862" cy="143986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28" name="Diamond 153"/>
          <p:cNvSpPr/>
          <p:nvPr/>
        </p:nvSpPr>
        <p:spPr>
          <a:xfrm>
            <a:off x="5250657" y="2438892"/>
            <a:ext cx="1439863" cy="143986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29" name="Diamond 153"/>
          <p:cNvSpPr/>
          <p:nvPr/>
        </p:nvSpPr>
        <p:spPr>
          <a:xfrm>
            <a:off x="7296944" y="2438892"/>
            <a:ext cx="1439862" cy="143986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0" name="Diamond 153"/>
          <p:cNvSpPr/>
          <p:nvPr/>
        </p:nvSpPr>
        <p:spPr>
          <a:xfrm>
            <a:off x="9357519" y="2438892"/>
            <a:ext cx="1439862" cy="143986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3200"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1" name="文本框 19"/>
          <p:cNvSpPr txBox="1"/>
          <p:nvPr/>
        </p:nvSpPr>
        <p:spPr>
          <a:xfrm>
            <a:off x="1318419" y="2918317"/>
            <a:ext cx="876300" cy="3968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行业性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2" name="文本框 19"/>
          <p:cNvSpPr txBox="1"/>
          <p:nvPr/>
        </p:nvSpPr>
        <p:spPr>
          <a:xfrm>
            <a:off x="3425031" y="2918317"/>
            <a:ext cx="876300" cy="3968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地域性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3" name="文本框 19"/>
          <p:cNvSpPr txBox="1"/>
          <p:nvPr/>
        </p:nvSpPr>
        <p:spPr>
          <a:xfrm>
            <a:off x="5531644" y="2918317"/>
            <a:ext cx="876300" cy="3968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纵深性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4" name="文本框 19"/>
          <p:cNvSpPr txBox="1"/>
          <p:nvPr/>
        </p:nvSpPr>
        <p:spPr>
          <a:xfrm>
            <a:off x="7550944" y="2918317"/>
            <a:ext cx="876300" cy="3968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变革性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5" name="文本框 19"/>
          <p:cNvSpPr txBox="1"/>
          <p:nvPr/>
        </p:nvSpPr>
        <p:spPr>
          <a:xfrm>
            <a:off x="9638506" y="2918317"/>
            <a:ext cx="877888" cy="3968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charset="-122"/>
                <a:cs typeface="+mn-ea"/>
                <a:sym typeface="Century Gothic" panose="020B0502020202020204" pitchFamily="34" charset="0"/>
              </a:rPr>
              <a:t>复杂性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  <a:ea typeface="微软雅黑" charset="-122"/>
              <a:cs typeface="+mn-ea"/>
              <a:sym typeface="Century Gothic" panose="020B0502020202020204" pitchFamily="34" charset="0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18" grpId="0"/>
          <p:bldP spid="26" grpId="0" bldLvl="0" animBg="1"/>
          <p:bldP spid="27" grpId="0" bldLvl="0" animBg="1"/>
          <p:bldP spid="28" grpId="0" bldLvl="0" animBg="1"/>
          <p:bldP spid="29" grpId="0" bldLvl="0" animBg="1"/>
          <p:bldP spid="30" grpId="0" bldLvl="0" animBg="1"/>
          <p:bldP spid="31" grpId="0" bldLvl="0" animBg="1"/>
          <p:bldP spid="32" grpId="0" bldLvl="0" animBg="1"/>
          <p:bldP spid="33" grpId="0" bldLvl="0" animBg="1"/>
          <p:bldP spid="34" grpId="0" bldLvl="0" animBg="1"/>
          <p:bldP spid="35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18" grpId="0"/>
          <p:bldP spid="26" grpId="0" bldLvl="0" animBg="1"/>
          <p:bldP spid="27" grpId="0" bldLvl="0" animBg="1"/>
          <p:bldP spid="28" grpId="0" bldLvl="0" animBg="1"/>
          <p:bldP spid="29" grpId="0" bldLvl="0" animBg="1"/>
          <p:bldP spid="30" grpId="0" bldLvl="0" animBg="1"/>
          <p:bldP spid="31" grpId="0" bldLvl="0" animBg="1"/>
          <p:bldP spid="32" grpId="0" bldLvl="0" animBg="1"/>
          <p:bldP spid="33" grpId="0" bldLvl="0" animBg="1"/>
          <p:bldP spid="34" grpId="0" bldLvl="0" animBg="1"/>
          <p:bldP spid="35" grpId="0" bldLvl="0" animBg="1"/>
        </p:bldLst>
      </p:timing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373" y="596900"/>
            <a:ext cx="6207125" cy="566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6" y="836613"/>
            <a:ext cx="5146675" cy="566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标题 1"/>
          <p:cNvSpPr>
            <a:spLocks noGrp="1"/>
          </p:cNvSpPr>
          <p:nvPr>
            <p:ph type="title"/>
          </p:nvPr>
        </p:nvSpPr>
        <p:spPr>
          <a:xfrm>
            <a:off x="611823" y="476250"/>
            <a:ext cx="10968038" cy="5616575"/>
          </a:xfrm>
        </p:spPr>
        <p:txBody>
          <a:bodyPr vert="horz" wrap="square" lIns="91440" tIns="45720" rIns="91440" bIns="45720" anchor="ctr" anchorCtr="0"/>
          <a:p>
            <a:pPr>
              <a:lnSpc>
                <a:spcPct val="150000"/>
              </a:lnSpc>
            </a:pPr>
            <a:r>
              <a:rPr lang="zh-CN" altLang="en-US" sz="4000"/>
              <a:t>知识管理</a:t>
            </a:r>
            <a:br>
              <a:rPr lang="en-US" altLang="zh-CN" sz="4000"/>
            </a:br>
            <a:r>
              <a:rPr lang="zh-CN" altLang="en-US" sz="4000"/>
              <a:t>让客户感受你的专业</a:t>
            </a:r>
            <a:br>
              <a:rPr lang="en-US" altLang="zh-CN" sz="4000"/>
            </a:br>
            <a:r>
              <a:rPr lang="zh-CN" altLang="en-US" sz="4000"/>
              <a:t>让团队工作效率提升</a:t>
            </a:r>
            <a:br>
              <a:rPr lang="en-US" altLang="zh-CN" sz="4000"/>
            </a:br>
            <a:r>
              <a:rPr lang="zh-CN" altLang="en-US" sz="4000"/>
              <a:t>本身就是法律服务产品，可以无限复制</a:t>
            </a:r>
            <a:br>
              <a:rPr lang="en-US" altLang="zh-CN" sz="4000"/>
            </a:br>
            <a:r>
              <a:rPr lang="zh-CN" altLang="en-US" sz="4000"/>
              <a:t>其他人想超越并不那么容易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标题 1"/>
          <p:cNvSpPr>
            <a:spLocks noGrp="1"/>
          </p:cNvSpPr>
          <p:nvPr>
            <p:ph type="title"/>
          </p:nvPr>
        </p:nvSpPr>
        <p:spPr>
          <a:xfrm>
            <a:off x="611823" y="2857500"/>
            <a:ext cx="10968038" cy="1143000"/>
          </a:xfrm>
        </p:spPr>
        <p:txBody>
          <a:bodyPr vert="horz" wrap="square" lIns="91440" tIns="45720" rIns="91440" bIns="45720" anchor="ctr" anchorCtr="0"/>
          <a:p>
            <a:r>
              <a:rPr lang="zh-CN" altLang="en-US" sz="3600" b="1"/>
              <a:t>事务性工作的清单化让效率提升，准确率有保证</a:t>
            </a:r>
            <a:endParaRPr lang="zh-CN" altLang="en-US" sz="3600" b="1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6" y="1484313"/>
            <a:ext cx="5722937" cy="463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236" y="1319213"/>
            <a:ext cx="5473700" cy="496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标题 1"/>
          <p:cNvSpPr txBox="1"/>
          <p:nvPr/>
        </p:nvSpPr>
        <p:spPr>
          <a:xfrm>
            <a:off x="611823" y="490538"/>
            <a:ext cx="10968038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r>
              <a:rPr lang="zh-CN" altLang="en-US" sz="3600"/>
              <a:t>如何减少重复性工作？如何让事务性工作更高效？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标题 1"/>
          <p:cNvSpPr txBox="1"/>
          <p:nvPr/>
        </p:nvSpPr>
        <p:spPr>
          <a:xfrm>
            <a:off x="611823" y="490538"/>
            <a:ext cx="10968038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r>
              <a:rPr lang="zh-CN" altLang="en-US" sz="3600"/>
              <a:t>如何减少重复性工作？如何让事务性工作更高效？</a:t>
            </a:r>
            <a:endParaRPr lang="zh-CN" altLang="en-US" sz="3600"/>
          </a:p>
        </p:txBody>
      </p:sp>
      <p:pic>
        <p:nvPicPr>
          <p:cNvPr id="972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1" y="1849438"/>
            <a:ext cx="4957762" cy="3716337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728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211" y="1611313"/>
            <a:ext cx="4773612" cy="436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8489" y="1701240"/>
            <a:ext cx="3058757" cy="3784000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5969" y="1701240"/>
            <a:ext cx="3058757" cy="378400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1" t="2493" r="27808" b="1644"/>
          <a:stretch>
            <a:fillRect/>
          </a:stretch>
        </p:blipFill>
        <p:spPr>
          <a:xfrm>
            <a:off x="4614043" y="1701240"/>
            <a:ext cx="2963913" cy="3784000"/>
          </a:xfrm>
          <a:prstGeom prst="rect">
            <a:avLst/>
          </a:prstGeom>
        </p:spPr>
      </p:pic>
      <p:pic>
        <p:nvPicPr>
          <p:cNvPr id="12" name="图形 11" descr="上升趋势条形图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45912" y="1996643"/>
            <a:ext cx="914400" cy="914400"/>
          </a:xfrm>
          <a:prstGeom prst="rect">
            <a:avLst/>
          </a:prstGeom>
        </p:spPr>
      </p:pic>
      <p:pic>
        <p:nvPicPr>
          <p:cNvPr id="14" name="图形 13" descr="上升趋势条形图 RT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0667" y="1996643"/>
            <a:ext cx="914400" cy="9144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57655" y="3206446"/>
            <a:ext cx="229091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互联网时代：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要做视频</a:t>
            </a:r>
            <a:r>
              <a:rPr lang="zh-CN" altLang="en-US" sz="2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吗？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839557" y="3053608"/>
            <a:ext cx="212711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182733" y="3206446"/>
            <a:ext cx="229026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以在威科上开专栏为例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225333" y="3053608"/>
            <a:ext cx="212711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878355" y="676604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外部平台资源的选择与良性互动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19" name="图形 18" descr="办公室职员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pic>
        <p:nvPicPr>
          <p:cNvPr id="4" name="图片 34" descr="图片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/>
          <p:nvPr/>
        </p:nvSpPr>
        <p:spPr>
          <a:xfrm>
            <a:off x="0" y="4389730"/>
            <a:ext cx="3056378" cy="2468270"/>
          </a:xfrm>
          <a:custGeom>
            <a:avLst/>
            <a:gdLst>
              <a:gd name="connsiteX0" fmla="*/ 841458 w 3056378"/>
              <a:gd name="connsiteY0" fmla="*/ 0 h 2468270"/>
              <a:gd name="connsiteX1" fmla="*/ 3056378 w 3056378"/>
              <a:gd name="connsiteY1" fmla="*/ 2214920 h 2468270"/>
              <a:gd name="connsiteX2" fmla="*/ 3044943 w 3056378"/>
              <a:gd name="connsiteY2" fmla="*/ 2441383 h 2468270"/>
              <a:gd name="connsiteX3" fmla="*/ 3040839 w 3056378"/>
              <a:gd name="connsiteY3" fmla="*/ 2468270 h 2468270"/>
              <a:gd name="connsiteX4" fmla="*/ 0 w 3056378"/>
              <a:gd name="connsiteY4" fmla="*/ 2468270 h 2468270"/>
              <a:gd name="connsiteX5" fmla="*/ 0 w 3056378"/>
              <a:gd name="connsiteY5" fmla="*/ 166487 h 2468270"/>
              <a:gd name="connsiteX6" fmla="*/ 182808 w 3056378"/>
              <a:gd name="connsiteY6" fmla="*/ 99579 h 2468270"/>
              <a:gd name="connsiteX7" fmla="*/ 841458 w 3056378"/>
              <a:gd name="connsiteY7" fmla="*/ 0 h 246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6378" h="2468270">
                <a:moveTo>
                  <a:pt x="841458" y="0"/>
                </a:moveTo>
                <a:cubicBezTo>
                  <a:pt x="2064725" y="0"/>
                  <a:pt x="3056378" y="991653"/>
                  <a:pt x="3056378" y="2214920"/>
                </a:cubicBezTo>
                <a:cubicBezTo>
                  <a:pt x="3056378" y="2291374"/>
                  <a:pt x="3052505" y="2366924"/>
                  <a:pt x="3044943" y="2441383"/>
                </a:cubicBezTo>
                <a:lnTo>
                  <a:pt x="3040839" y="2468270"/>
                </a:lnTo>
                <a:lnTo>
                  <a:pt x="0" y="2468270"/>
                </a:lnTo>
                <a:lnTo>
                  <a:pt x="0" y="166487"/>
                </a:lnTo>
                <a:lnTo>
                  <a:pt x="182808" y="99579"/>
                </a:lnTo>
                <a:cubicBezTo>
                  <a:pt x="390876" y="34863"/>
                  <a:pt x="612096" y="0"/>
                  <a:pt x="841458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5969200" y="1384748"/>
            <a:ext cx="1954634" cy="53843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74406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838297" y="2281369"/>
            <a:ext cx="2295261" cy="229526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73847" y="2881621"/>
            <a:ext cx="1094758" cy="10947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73288" y="2115994"/>
            <a:ext cx="2604257" cy="2604257"/>
          </a:xfrm>
          <a:prstGeom prst="ellipse">
            <a:avLst/>
          </a:pr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7078" y="3206938"/>
            <a:ext cx="888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5571" y="2745273"/>
            <a:ext cx="110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汉仪君黑-45简" panose="020B0604020202020204" charset="-122"/>
                <a:cs typeface="Arial" panose="020B0604020202020204" pitchFamily="34" charset="0"/>
              </a:rPr>
              <a:t>PART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965032" y="3183672"/>
            <a:ext cx="83262" cy="83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79881" y="3061528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6784" y="3061527"/>
            <a:ext cx="8888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411972" y="5770356"/>
            <a:ext cx="6254002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96540" y="5566667"/>
            <a:ext cx="6254002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662903" y="1461235"/>
            <a:ext cx="26042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成长</a:t>
            </a:r>
            <a:r>
              <a:rPr lang="zh-CN" altLang="en-US" sz="20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路径</a:t>
            </a:r>
            <a:endParaRPr lang="zh-CN" altLang="en-US" sz="20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4676701" y="3177651"/>
            <a:ext cx="1801764" cy="18017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9767" y="4948372"/>
            <a:ext cx="1836256" cy="183625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74434" y="449682"/>
            <a:ext cx="1801764" cy="18017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1" y="1453932"/>
            <a:ext cx="3901440" cy="25999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1601" y="4337244"/>
            <a:ext cx="4861420" cy="1961536"/>
          </a:xfrm>
          <a:prstGeom prst="rect">
            <a:avLst/>
          </a:prstGeom>
          <a:solidFill>
            <a:schemeClr val="bg1"/>
          </a:solidFill>
          <a:ln w="38100" cap="flat">
            <a:solidFill>
              <a:srgbClr val="2F559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3759" y="4718361"/>
            <a:ext cx="329360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没有专业领域与识别度，可能市场会越来越难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8" name="图形 7" descr="齿轮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9380" y="4800370"/>
            <a:ext cx="91440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4"/>
          <a:stretch>
            <a:fillRect/>
          </a:stretch>
        </p:blipFill>
        <p:spPr>
          <a:xfrm>
            <a:off x="6537563" y="4337244"/>
            <a:ext cx="3901440" cy="1961536"/>
          </a:xfrm>
          <a:prstGeom prst="rect">
            <a:avLst/>
          </a:prstGeom>
          <a:effectLst/>
        </p:spPr>
      </p:pic>
      <p:sp>
        <p:nvSpPr>
          <p:cNvPr id="11" name="矩形 10"/>
          <p:cNvSpPr/>
          <p:nvPr/>
        </p:nvSpPr>
        <p:spPr>
          <a:xfrm>
            <a:off x="5587069" y="1453932"/>
            <a:ext cx="4851934" cy="2599944"/>
          </a:xfrm>
          <a:prstGeom prst="rect">
            <a:avLst/>
          </a:prstGeom>
          <a:solidFill>
            <a:schemeClr val="bg1"/>
          </a:solidFill>
          <a:ln w="38100" cap="flat">
            <a:solidFill>
              <a:srgbClr val="2F559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0" y="2392045"/>
            <a:ext cx="4208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律师一定是客户与业务成就的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38058" y="1978409"/>
            <a:ext cx="157941" cy="157941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17" name="图形 16" descr="单级齿轮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89600" y="2942620"/>
            <a:ext cx="914400" cy="9144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959302" y="676604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先选专业领域还是先有市场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22" name="图形 21" descr="办公室职员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79041" y="1709139"/>
            <a:ext cx="3723957" cy="1312085"/>
          </a:xfrm>
          <a:prstGeom prst="rect">
            <a:avLst/>
          </a:prstGeom>
          <a:solidFill>
            <a:srgbClr val="EF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5459" y="3937298"/>
            <a:ext cx="3723957" cy="131208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29" y="2028124"/>
            <a:ext cx="5336668" cy="28017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9302" y="676604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做业务与拓市场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5" name="图形 4" descr="办公室职员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60198" y="2646384"/>
            <a:ext cx="4119224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汉仪君黑-45简" panose="020B0604020202020204" charset="-122"/>
              <a:buChar char="l"/>
            </a:pPr>
            <a:r>
              <a:rPr lang="zh-CN" altLang="en-US" sz="2000" dirty="0">
                <a:solidFill>
                  <a:srgbClr val="203864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复盘</a:t>
            </a:r>
            <a:endParaRPr lang="zh-CN" altLang="en-US" sz="2000" dirty="0">
              <a:solidFill>
                <a:srgbClr val="203864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marL="285750" indent="-285750">
              <a:lnSpc>
                <a:spcPct val="150000"/>
              </a:lnSpc>
              <a:buFont typeface="汉仪君黑-45简" panose="020B0604020202020204" charset="-122"/>
              <a:buChar char="l"/>
            </a:pPr>
            <a:endParaRPr lang="zh-CN" altLang="en-US" sz="2000" dirty="0">
              <a:solidFill>
                <a:srgbClr val="203864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marL="285750" indent="-285750">
              <a:lnSpc>
                <a:spcPct val="150000"/>
              </a:lnSpc>
              <a:buFont typeface="汉仪君黑-45简" panose="020B0604020202020204" charset="-122"/>
              <a:buChar char="l"/>
            </a:pPr>
            <a:r>
              <a:rPr lang="zh-CN" altLang="en-US" sz="2000" dirty="0">
                <a:solidFill>
                  <a:srgbClr val="203864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协作与写作</a:t>
            </a:r>
            <a:endParaRPr lang="zh-CN" altLang="en-US" sz="2000" dirty="0">
              <a:solidFill>
                <a:srgbClr val="203864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3686" y="1995850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精力与时间的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匹配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11" name="图形 10" descr="齿轮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1142" y="1907981"/>
            <a:ext cx="914400" cy="914400"/>
          </a:xfrm>
          <a:prstGeom prst="rect">
            <a:avLst/>
          </a:prstGeom>
        </p:spPr>
      </p:pic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9728108" y="382338"/>
            <a:ext cx="1801764" cy="18017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59302" y="676604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个体与平台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9" name="图形 8" descr="办公室职员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2" b="33774"/>
          <a:stretch>
            <a:fillRect/>
          </a:stretch>
        </p:blipFill>
        <p:spPr>
          <a:xfrm>
            <a:off x="913838" y="3676126"/>
            <a:ext cx="10364324" cy="26457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38763" y="1854520"/>
            <a:ext cx="5294671" cy="1327355"/>
          </a:xfrm>
          <a:prstGeom prst="rect">
            <a:avLst/>
          </a:prstGeom>
          <a:noFill/>
          <a:ln w="254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66520" y="2383788"/>
            <a:ext cx="409149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大平台还是小</a:t>
            </a: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平台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一体化的平台还是传统</a:t>
            </a: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模式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58944" y="1994490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如何选择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平台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29585" y="4917957"/>
            <a:ext cx="1836256" cy="183625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连接符: 肘形 2"/>
          <p:cNvCxnSpPr/>
          <p:nvPr/>
        </p:nvCxnSpPr>
        <p:spPr>
          <a:xfrm>
            <a:off x="973393" y="2345167"/>
            <a:ext cx="5014451" cy="2433310"/>
          </a:xfrm>
          <a:prstGeom prst="bentConnector3">
            <a:avLst>
              <a:gd name="adj1" fmla="val 67647"/>
            </a:avLst>
          </a:prstGeom>
          <a:ln w="41275">
            <a:solidFill>
              <a:srgbClr val="203864"/>
            </a:solidFill>
            <a:headEnd type="oval" w="lg" len="lg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连接符: 肘形 4"/>
          <p:cNvCxnSpPr/>
          <p:nvPr/>
        </p:nvCxnSpPr>
        <p:spPr>
          <a:xfrm rot="10800000" flipV="1">
            <a:off x="5987844" y="2345167"/>
            <a:ext cx="5619136" cy="2433310"/>
          </a:xfrm>
          <a:prstGeom prst="bentConnector3">
            <a:avLst>
              <a:gd name="adj1" fmla="val 61286"/>
            </a:avLst>
          </a:prstGeom>
          <a:ln w="41275">
            <a:solidFill>
              <a:srgbClr val="203864"/>
            </a:solidFill>
            <a:headEnd type="oval" w="lg" len="lg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959302" y="676604"/>
            <a:ext cx="800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ea"/>
              </a:rPr>
              <a:t>别有洞天的专业领域深挖——以劳动法律业务为例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20" name="图形 19" descr="办公室职员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2114399" y="1904552"/>
            <a:ext cx="876228" cy="876228"/>
          </a:xfrm>
          <a:prstGeom prst="ellips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21161" y="4342864"/>
            <a:ext cx="876228" cy="876228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523005" y="1904552"/>
            <a:ext cx="876228" cy="876228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57874" y="206951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49887" y="450083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66479" y="205718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4750" y="3009265"/>
            <a:ext cx="2603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管理视角下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的劳动法律服务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2845" y="2106930"/>
            <a:ext cx="25565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行业视角下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的劳动法律服务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28380" y="3009265"/>
            <a:ext cx="27559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合规视角下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的劳动法律服务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386223" y="1764427"/>
            <a:ext cx="1144128" cy="1144128"/>
          </a:xfrm>
          <a:prstGeom prst="ellipse">
            <a:avLst/>
          </a:prstGeom>
          <a:noFill/>
          <a:ln w="28575">
            <a:solidFill>
              <a:srgbClr val="5B9B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82035" y="4199877"/>
            <a:ext cx="1144128" cy="1144128"/>
          </a:xfrm>
          <a:prstGeom prst="ellipse">
            <a:avLst/>
          </a:prstGeom>
          <a:noFill/>
          <a:ln w="28575">
            <a:solidFill>
              <a:srgbClr val="2F559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77088" y="1775087"/>
            <a:ext cx="1144128" cy="1144128"/>
          </a:xfrm>
          <a:prstGeom prst="ellipse">
            <a:avLst/>
          </a:prstGeom>
          <a:noFill/>
          <a:ln w="28575">
            <a:solidFill>
              <a:srgbClr val="2038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9302" y="676604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老客户与新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客户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3" name="图形 2" descr="办公室职员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5" name="箭头: 五边形 4"/>
          <p:cNvSpPr/>
          <p:nvPr/>
        </p:nvSpPr>
        <p:spPr>
          <a:xfrm>
            <a:off x="1430320" y="1585155"/>
            <a:ext cx="4719468" cy="389354"/>
          </a:xfrm>
          <a:prstGeom prst="homePlate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73699" y="1613972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老客户——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根基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4562" y="2059940"/>
            <a:ext cx="909262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陪伴你最长的客户多少年了？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19" name="图形 18" descr="灯泡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3681" y="1490446"/>
            <a:ext cx="492858" cy="492858"/>
          </a:xfrm>
          <a:prstGeom prst="rect">
            <a:avLst/>
          </a:prstGeom>
        </p:spPr>
      </p:pic>
      <p:sp>
        <p:nvSpPr>
          <p:cNvPr id="23" name="箭头: 五边形 22"/>
          <p:cNvSpPr/>
          <p:nvPr/>
        </p:nvSpPr>
        <p:spPr>
          <a:xfrm>
            <a:off x="1430320" y="3215517"/>
            <a:ext cx="4719468" cy="389354"/>
          </a:xfrm>
          <a:prstGeom prst="homePlat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73699" y="3244334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新客户——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发展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74562" y="3690302"/>
            <a:ext cx="909262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这些新客户你都有哪些差异服务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26" name="图形 25" descr="灯泡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63681" y="3120808"/>
            <a:ext cx="492858" cy="492858"/>
          </a:xfrm>
          <a:prstGeom prst="rect">
            <a:avLst/>
          </a:prstGeom>
        </p:spPr>
      </p:pic>
      <p:sp>
        <p:nvSpPr>
          <p:cNvPr id="27" name="箭头: 五边形 26"/>
          <p:cNvSpPr/>
          <p:nvPr/>
        </p:nvSpPr>
        <p:spPr>
          <a:xfrm>
            <a:off x="1430320" y="4845879"/>
            <a:ext cx="4719468" cy="389354"/>
          </a:xfrm>
          <a:prstGeom prst="homePlat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73699" y="4874696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让新客户变成老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客户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74562" y="5320664"/>
            <a:ext cx="909262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有多少新客户变成了自己的老客户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30" name="图形 29" descr="灯泡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63681" y="4751170"/>
            <a:ext cx="492858" cy="492858"/>
          </a:xfrm>
          <a:prstGeom prst="rect">
            <a:avLst/>
          </a:prstGeom>
        </p:spPr>
      </p:pic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985683" y="3229896"/>
            <a:ext cx="10220633" cy="2951499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91874" y="2831690"/>
            <a:ext cx="2816942" cy="838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57397" y="1794045"/>
            <a:ext cx="1917290" cy="1917290"/>
          </a:xfrm>
          <a:prstGeom prst="ellipse">
            <a:avLst/>
          </a:prstGeom>
          <a:solidFill>
            <a:srgbClr val="EF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5832" y="2831690"/>
            <a:ext cx="2816942" cy="838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66542" y="1746484"/>
            <a:ext cx="1917290" cy="1917290"/>
          </a:xfrm>
          <a:prstGeom prst="ellipse">
            <a:avLst/>
          </a:prstGeom>
          <a:solidFill>
            <a:srgbClr val="EF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9302" y="676604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短期与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长远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pic>
        <p:nvPicPr>
          <p:cNvPr id="4" name="图形 3" descr="办公室职员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20" y="451433"/>
            <a:ext cx="748392" cy="7483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9306" y="2831690"/>
            <a:ext cx="2816942" cy="838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69763" y="1795881"/>
            <a:ext cx="1917290" cy="1917290"/>
          </a:xfrm>
          <a:prstGeom prst="ellipse">
            <a:avLst/>
          </a:prstGeom>
          <a:solidFill>
            <a:srgbClr val="EF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4446" y="3045229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投入与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产出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7013" y="3045229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客户会为你介绍客户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吗？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0074" y="3758775"/>
            <a:ext cx="1852369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你跟了时间最久才签约下来的客户是什么情况？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7660" y="3676650"/>
            <a:ext cx="249682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如何让客户找上门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40972" y="3045229"/>
            <a:ext cx="3140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报价的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智慧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3740" y="3801320"/>
            <a:ext cx="18523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>
                    <a:lumMod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要低价中标吗？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45" b="41296"/>
          <a:stretch>
            <a:fillRect/>
          </a:stretch>
        </p:blipFill>
        <p:spPr>
          <a:xfrm>
            <a:off x="1100117" y="1548583"/>
            <a:ext cx="9903276" cy="1152209"/>
          </a:xfrm>
          <a:prstGeom prst="rect">
            <a:avLst/>
          </a:prstGeom>
        </p:spPr>
      </p:pic>
      <p:pic>
        <p:nvPicPr>
          <p:cNvPr id="5" name="图片 34" descr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1180" y="2392310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让客户看见</a:t>
            </a:r>
            <a:r>
              <a:rPr lang="zh-CN" altLang="en-US" sz="5400" dirty="0">
                <a:solidFill>
                  <a:schemeClr val="accent5">
                    <a:lumMod val="50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你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0646" y="991340"/>
            <a:ext cx="7490619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09368" y="319177"/>
            <a:ext cx="0" cy="381688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11972" y="5401240"/>
            <a:ext cx="6254002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095703" y="2853975"/>
            <a:ext cx="0" cy="3642258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/>
          <p:cNvSpPr/>
          <p:nvPr/>
        </p:nvSpPr>
        <p:spPr>
          <a:xfrm>
            <a:off x="7336028" y="3840434"/>
            <a:ext cx="2115382" cy="4516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35520" y="3898265"/>
            <a:ext cx="2135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汇报人：</a:t>
            </a:r>
            <a:r>
              <a:rPr lang="zh-CN" altLang="en-US" dirty="0">
                <a:solidFill>
                  <a:schemeClr val="bg1"/>
                </a:solidFill>
                <a:latin typeface="汉仪大黑简" panose="02010600000101010101" charset="-122"/>
                <a:ea typeface="汉仪大黑简" panose="02010600000101010101" charset="-122"/>
                <a:cs typeface="汉仪君黑-45简" panose="020B0604020202020204" charset="-122"/>
              </a:rPr>
              <a:t>程阳</a:t>
            </a:r>
            <a:endParaRPr lang="zh-CN" altLang="en-US" dirty="0">
              <a:solidFill>
                <a:schemeClr val="bg1"/>
              </a:solidFill>
              <a:latin typeface="汉仪大黑简" panose="02010600000101010101" charset="-122"/>
              <a:ea typeface="汉仪大黑简" panose="02010600000101010101" charset="-122"/>
              <a:cs typeface="汉仪君黑-45简" panose="020B060402020202020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048354" y="822929"/>
            <a:ext cx="7490619" cy="0"/>
          </a:xfrm>
          <a:prstGeom prst="line">
            <a:avLst/>
          </a:prstGeom>
          <a:ln w="15875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096540" y="5197551"/>
            <a:ext cx="6254002" cy="0"/>
          </a:xfrm>
          <a:prstGeom prst="line">
            <a:avLst/>
          </a:prstGeom>
          <a:ln w="190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9265807" y="814361"/>
            <a:ext cx="1272525" cy="127252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9471298" y="0"/>
            <a:ext cx="2720702" cy="2159491"/>
          </a:xfrm>
          <a:custGeom>
            <a:avLst/>
            <a:gdLst>
              <a:gd name="connsiteX0" fmla="*/ 92076 w 2720702"/>
              <a:gd name="connsiteY0" fmla="*/ 0 h 2159491"/>
              <a:gd name="connsiteX1" fmla="*/ 2720702 w 2720702"/>
              <a:gd name="connsiteY1" fmla="*/ 0 h 2159491"/>
              <a:gd name="connsiteX2" fmla="*/ 2720702 w 2720702"/>
              <a:gd name="connsiteY2" fmla="*/ 1731275 h 2159491"/>
              <a:gd name="connsiteX3" fmla="*/ 2657677 w 2720702"/>
              <a:gd name="connsiteY3" fmla="*/ 1788556 h 2159491"/>
              <a:gd name="connsiteX4" fmla="*/ 1624405 w 2720702"/>
              <a:gd name="connsiteY4" fmla="*/ 2159491 h 2159491"/>
              <a:gd name="connsiteX5" fmla="*/ 0 w 2720702"/>
              <a:gd name="connsiteY5" fmla="*/ 535086 h 2159491"/>
              <a:gd name="connsiteX6" fmla="*/ 73030 w 2720702"/>
              <a:gd name="connsiteY6" fmla="*/ 52038 h 215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0702" h="2159491">
                <a:moveTo>
                  <a:pt x="92076" y="0"/>
                </a:moveTo>
                <a:lnTo>
                  <a:pt x="2720702" y="0"/>
                </a:lnTo>
                <a:lnTo>
                  <a:pt x="2720702" y="1731275"/>
                </a:lnTo>
                <a:lnTo>
                  <a:pt x="2657677" y="1788556"/>
                </a:lnTo>
                <a:cubicBezTo>
                  <a:pt x="2376884" y="2020287"/>
                  <a:pt x="2016901" y="2159491"/>
                  <a:pt x="1624405" y="2159491"/>
                </a:cubicBezTo>
                <a:cubicBezTo>
                  <a:pt x="727271" y="2159491"/>
                  <a:pt x="0" y="1432220"/>
                  <a:pt x="0" y="535086"/>
                </a:cubicBezTo>
                <a:cubicBezTo>
                  <a:pt x="0" y="366873"/>
                  <a:pt x="25568" y="204633"/>
                  <a:pt x="73030" y="5203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823736" y="4066261"/>
            <a:ext cx="3278134" cy="2791738"/>
          </a:xfrm>
          <a:custGeom>
            <a:avLst/>
            <a:gdLst>
              <a:gd name="connsiteX0" fmla="*/ 1639067 w 3278134"/>
              <a:gd name="connsiteY0" fmla="*/ 0 h 2791738"/>
              <a:gd name="connsiteX1" fmla="*/ 3278134 w 3278134"/>
              <a:gd name="connsiteY1" fmla="*/ 1639067 h 2791738"/>
              <a:gd name="connsiteX2" fmla="*/ 2903851 w 3278134"/>
              <a:gd name="connsiteY2" fmla="*/ 2681666 h 2791738"/>
              <a:gd name="connsiteX3" fmla="*/ 2803811 w 3278134"/>
              <a:gd name="connsiteY3" fmla="*/ 2791738 h 2791738"/>
              <a:gd name="connsiteX4" fmla="*/ 474324 w 3278134"/>
              <a:gd name="connsiteY4" fmla="*/ 2791738 h 2791738"/>
              <a:gd name="connsiteX5" fmla="*/ 374283 w 3278134"/>
              <a:gd name="connsiteY5" fmla="*/ 2681666 h 2791738"/>
              <a:gd name="connsiteX6" fmla="*/ 0 w 3278134"/>
              <a:gd name="connsiteY6" fmla="*/ 1639067 h 2791738"/>
              <a:gd name="connsiteX7" fmla="*/ 1639067 w 3278134"/>
              <a:gd name="connsiteY7" fmla="*/ 0 h 279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134" h="2791738">
                <a:moveTo>
                  <a:pt x="1639067" y="0"/>
                </a:moveTo>
                <a:cubicBezTo>
                  <a:pt x="2544299" y="0"/>
                  <a:pt x="3278134" y="733835"/>
                  <a:pt x="3278134" y="1639067"/>
                </a:cubicBezTo>
                <a:cubicBezTo>
                  <a:pt x="3278134" y="2035106"/>
                  <a:pt x="3137674" y="2398339"/>
                  <a:pt x="2903851" y="2681666"/>
                </a:cubicBezTo>
                <a:lnTo>
                  <a:pt x="2803811" y="2791738"/>
                </a:lnTo>
                <a:lnTo>
                  <a:pt x="474324" y="2791738"/>
                </a:lnTo>
                <a:lnTo>
                  <a:pt x="374283" y="2681666"/>
                </a:lnTo>
                <a:cubicBezTo>
                  <a:pt x="140461" y="2398339"/>
                  <a:pt x="0" y="2035106"/>
                  <a:pt x="0" y="1639067"/>
                </a:cubicBezTo>
                <a:cubicBezTo>
                  <a:pt x="0" y="733835"/>
                  <a:pt x="733835" y="0"/>
                  <a:pt x="1639067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0" y="4441489"/>
            <a:ext cx="3715303" cy="2416511"/>
          </a:xfrm>
          <a:custGeom>
            <a:avLst/>
            <a:gdLst>
              <a:gd name="connsiteX0" fmla="*/ 1500383 w 3715303"/>
              <a:gd name="connsiteY0" fmla="*/ 0 h 2416511"/>
              <a:gd name="connsiteX1" fmla="*/ 3715303 w 3715303"/>
              <a:gd name="connsiteY1" fmla="*/ 2214920 h 2416511"/>
              <a:gd name="connsiteX2" fmla="*/ 3705124 w 3715303"/>
              <a:gd name="connsiteY2" fmla="*/ 2416511 h 2416511"/>
              <a:gd name="connsiteX3" fmla="*/ 0 w 3715303"/>
              <a:gd name="connsiteY3" fmla="*/ 2416511 h 2416511"/>
              <a:gd name="connsiteX4" fmla="*/ 0 w 3715303"/>
              <a:gd name="connsiteY4" fmla="*/ 588930 h 2416511"/>
              <a:gd name="connsiteX5" fmla="*/ 91488 w 3715303"/>
              <a:gd name="connsiteY5" fmla="*/ 505780 h 2416511"/>
              <a:gd name="connsiteX6" fmla="*/ 1500383 w 3715303"/>
              <a:gd name="connsiteY6" fmla="*/ 0 h 241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15303" h="2416511">
                <a:moveTo>
                  <a:pt x="1500383" y="0"/>
                </a:moveTo>
                <a:cubicBezTo>
                  <a:pt x="2723650" y="0"/>
                  <a:pt x="3715303" y="991653"/>
                  <a:pt x="3715303" y="2214920"/>
                </a:cubicBezTo>
                <a:lnTo>
                  <a:pt x="3705124" y="2416511"/>
                </a:lnTo>
                <a:lnTo>
                  <a:pt x="0" y="2416511"/>
                </a:lnTo>
                <a:lnTo>
                  <a:pt x="0" y="588930"/>
                </a:lnTo>
                <a:lnTo>
                  <a:pt x="91488" y="505780"/>
                </a:lnTo>
                <a:cubicBezTo>
                  <a:pt x="474357" y="189809"/>
                  <a:pt x="965204" y="0"/>
                  <a:pt x="150038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7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612990" y="1849468"/>
            <a:ext cx="5432654" cy="2233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159944" y="1849468"/>
            <a:ext cx="2659177" cy="22332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8933421" y="1849468"/>
            <a:ext cx="2659177" cy="2233254"/>
          </a:xfrm>
          <a:prstGeom prst="rect">
            <a:avLst/>
          </a:prstGeom>
        </p:spPr>
      </p:pic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605037" y="4410450"/>
            <a:ext cx="10976675" cy="82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微软雅黑" charset="-122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charset="-122"/>
              </a:rPr>
              <a:t>不止于法律：客户的需求就是律师的价值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charset="-122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charset="-122"/>
              </a:rPr>
              <a:t>以股权激励项目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charset="-122"/>
              </a:rPr>
              <a:t>为例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charset="-122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charset="-122"/>
              </a:rPr>
              <a:t>以劳动争议案件管理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charset="-122"/>
              </a:rPr>
              <a:t>为例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8"/>
            </p:custDataLst>
          </p:nvPr>
        </p:nvSpPr>
        <p:spPr>
          <a:xfrm>
            <a:off x="605036" y="603279"/>
            <a:ext cx="10976675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微软雅黑" charset="-122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zh-CN" altLang="en-US" sz="3600" b="1" spc="300" dirty="0">
                <a:ln w="3175">
                  <a:noFill/>
                  <a:prstDash val="dash"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管理视角下的劳动法律</a:t>
            </a:r>
            <a:r>
              <a:rPr lang="zh-CN" altLang="en-US" sz="3600" b="1" spc="300" dirty="0">
                <a:ln w="3175">
                  <a:noFill/>
                  <a:prstDash val="dash"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charset="-122"/>
                <a:cs typeface="微软雅黑" charset="-122"/>
              </a:rPr>
              <a:t>服务</a:t>
            </a:r>
            <a:endParaRPr lang="zh-CN" altLang="en-US" sz="3600" b="1" spc="300" dirty="0">
              <a:ln w="3175">
                <a:noFill/>
                <a:prstDash val="dash"/>
              </a:ln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charset="-122"/>
              <a:cs typeface="微软雅黑" charset="-122"/>
            </a:endParaRPr>
          </a:p>
        </p:txBody>
      </p:sp>
      <p:pic>
        <p:nvPicPr>
          <p:cNvPr id="2" name="图片 34" descr="图片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075" y="407988"/>
            <a:ext cx="10991850" cy="1325563"/>
          </a:xfrm>
        </p:spPr>
        <p:txBody>
          <a:bodyPr/>
          <a:lstStyle/>
          <a:p>
            <a:r>
              <a:rPr kumimoji="1" lang="zh-CN" altLang="en-US" sz="3600" dirty="0"/>
              <a:t>看到法律背后的问题（以股权激励制度为例）</a:t>
            </a:r>
            <a:endParaRPr kumimoji="1" lang="zh-CN" altLang="en-US" sz="3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761999" y="1733551"/>
            <a:ext cx="4561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股权激励的运作机制</a:t>
            </a:r>
            <a:endParaRPr kumimoji="1" lang="zh-CN" altLang="en-US" dirty="0"/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979714" y="2560041"/>
          <a:ext cx="10462722" cy="340868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800439"/>
                <a:gridCol w="866228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b="0" dirty="0"/>
                        <a:t>预留数额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dirty="0"/>
                        <a:t>员工期权拟发放的总数为注册资本</a:t>
                      </a:r>
                      <a:r>
                        <a:rPr lang="en-US" altLang="zh-CN" b="0" dirty="0"/>
                        <a:t>/</a:t>
                      </a:r>
                      <a:r>
                        <a:rPr lang="zh-CN" altLang="en-US" b="0" dirty="0"/>
                        <a:t>股本总额的</a:t>
                      </a:r>
                      <a:r>
                        <a:rPr lang="en-US" altLang="zh-CN" b="0" dirty="0"/>
                        <a:t>10% - 20%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预留方式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一次预留或分批预留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预留股权来源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由创始股东转让或增资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授予对象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核心员工、外部顾问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授予数额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考虑岗位的重要性、当期绩效、职级、工龄，计算公式为：员工</a:t>
                      </a:r>
                      <a:r>
                        <a:rPr lang="en-US" altLang="zh-CN" dirty="0"/>
                        <a:t>A</a:t>
                      </a:r>
                      <a:r>
                        <a:rPr lang="zh-CN" altLang="en-US" dirty="0"/>
                        <a:t>的份额</a:t>
                      </a:r>
                      <a:r>
                        <a:rPr lang="en-US" altLang="zh-CN" dirty="0"/>
                        <a:t>=</a:t>
                      </a:r>
                      <a:r>
                        <a:rPr lang="zh-CN" altLang="en-US" dirty="0"/>
                        <a:t>本轮预计发放的总份额</a:t>
                      </a:r>
                      <a:r>
                        <a:rPr lang="en-US" altLang="zh-CN" dirty="0"/>
                        <a:t>×</a:t>
                      </a:r>
                      <a:r>
                        <a:rPr lang="zh-CN" altLang="en-US" dirty="0"/>
                        <a:t>员工</a:t>
                      </a:r>
                      <a:r>
                        <a:rPr lang="en-US" altLang="zh-CN" dirty="0"/>
                        <a:t>A</a:t>
                      </a:r>
                      <a:r>
                        <a:rPr lang="zh-CN" altLang="en-US" dirty="0"/>
                        <a:t>的贡献系数</a:t>
                      </a:r>
                      <a:r>
                        <a:rPr lang="en-US" altLang="zh-CN" dirty="0"/>
                        <a:t>÷</a:t>
                      </a:r>
                      <a:r>
                        <a:rPr lang="zh-CN" altLang="en-US" dirty="0"/>
                        <a:t>所有本轮预计发放员工的贡献系数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授予次数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1. </a:t>
                      </a:r>
                      <a:r>
                        <a:rPr lang="zh-CN" altLang="en-US" dirty="0"/>
                        <a:t>原则：分批次发放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2. </a:t>
                      </a:r>
                      <a:r>
                        <a:rPr lang="zh-CN" altLang="en-US" dirty="0"/>
                        <a:t>市场操作：融资次数、每隔</a:t>
                      </a:r>
                      <a:r>
                        <a:rPr lang="en-US" altLang="zh-CN" dirty="0"/>
                        <a:t>2-3</a:t>
                      </a:r>
                      <a:r>
                        <a:rPr lang="zh-CN" altLang="en-US" dirty="0"/>
                        <a:t>年、视情况</a:t>
                      </a:r>
                      <a:endParaRPr lang="zh-CN" altLang="en-US" dirty="0"/>
                    </a:p>
                    <a:p>
                      <a:r>
                        <a:rPr lang="en-US" altLang="zh-CN" dirty="0"/>
                        <a:t>3. </a:t>
                      </a:r>
                      <a:r>
                        <a:rPr lang="zh-CN" altLang="en-US" dirty="0"/>
                        <a:t>考量因素：战略发展、股份支付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制定和实施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宜早不宜迟：帮助员工节税、减少股份支付影响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34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3920" y="319405"/>
            <a:ext cx="2115185" cy="53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VALUE" val="1904*1137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2_1"/>
  <p:tag name="KSO_WM_UNIT_ID" val="diagram20200421_1*h_d*2_1"/>
  <p:tag name="KSO_WM_TEMPLATE_CATEGORY" val="diagram"/>
  <p:tag name="KSO_WM_TEMPLATE_INDEX" val="20200421"/>
  <p:tag name="KSO_WM_UNIT_LAYERLEVEL" val="1_1"/>
  <p:tag name="KSO_WM_TAG_VERSION" val="1.0"/>
  <p:tag name="KSO_WM_BEAUTIFY_FLAG" val="#wm#"/>
  <p:tag name="KSO_WM_UNIT_PLACING_PICTURE_INFO" val="{&quot;full_picture&quot;:false,&quot;last_crop_picture&quot;:&quot;1-1&quot;,&quot;selected&quot;:&quot;1-1&quot;}"/>
  <p:tag name="KSO_WM_UNIT_BLOCK" val="0"/>
  <p:tag name="KSO_WM_UNIT_PLACING_PICTURE" val="43635.6299736806"/>
  <p:tag name="KSO_WM_UNIT_DEFAULT_FONT" val="0;0;0"/>
</p:tagLst>
</file>

<file path=ppt/tags/tag10.xml><?xml version="1.0" encoding="utf-8"?>
<p:tagLst xmlns:p="http://schemas.openxmlformats.org/presentationml/2006/main">
  <p:tag name="KSO_WM_SLIDE_ID" val="diagram20200319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65*364"/>
  <p:tag name="KSO_WM_SLIDE_POSITION" val="47*47"/>
  <p:tag name="KSO_WM_TAG_VERSION" val="1.0"/>
  <p:tag name="KSO_WM_BEAUTIFY_FLAG" val="#wm#"/>
  <p:tag name="KSO_WM_TEMPLATE_CATEGORY" val="diagram"/>
  <p:tag name="KSO_WM_TEMPLATE_INDEX" val="20200319"/>
  <p:tag name="KSO_WM_SLIDE_LAYOUT" val="a_d_f"/>
  <p:tag name="KSO_WM_SLIDE_LAYOUT_CNT" val="1_3_1"/>
  <p:tag name="KSO_WM_UNIT_SHOW_EDIT_AREA_INDICATION" val="1"/>
  <p:tag name="KSO_WM_SLIDE_LAYOUT_INFO" val="{&quot;direction&quot;:0,&quot;horizontalAlign&quot;:-1,&quot;verticalAlign&quot;:-1,&quot;type&quot;:1,&quot;diagramDirection&quot;:0,&quot;canSetOverLayout&quot;:0,&quot;isOverLayout&quot;:0,&quot;normalSize&quot;:{&quot;size1&quot;:26.8},&quot;minSize&quot;:{&quot;size1&quot;:26.8},&quot;maxSize&quot;:{&quot;size1&quot;:26.8},&quot;edge&quot;:{&quot;left&quot;:true,&quot;top&quot;:true,&quot;right&quot;:true,&quot;bottom&quot;:true},&quot;backgroundInfo&quot;:[{&quot;type&quot;:&quot;general&quot;,&quot;left&quot;:0.0,&quot;top&quot;:0.0,&quot;right&quot;:0.0,&quot;bottom&quot;:0.0}],&quot;subLayout&quot;:[{&quot;direction&quot;:0,&quot;horizontalAlign&quot;:-1,&quot;verticalAlign&quot;:-1,&quot;type&quot;:0,&quot;diagramDirection&quot;:0,&quot;canSetOverLayout&quot;:0,&quot;isOverLayout&quot;:0,&quot;margin&quot;:{&quot;left&quot;:1.681,&quot;top&quot;:1.676,&quot;right&quot;:1.695,&quot;bottom&quot;:1.698},&quot;edge&quot;:{&quot;left&quot;:true,&quot;top&quot;:true,&quot;right&quot;:true,&quot;bottom&quot;:false}},{&quot;direction&quot;:0,&quot;horizontalAlign&quot;:-1,&quot;verticalAlign&quot;:-1,&quot;type&quot;:0,&quot;diagramDirection&quot;:0,&quot;canSetOverLayout&quot;:0,&quot;isOverLayout&quot;:0,&quot;normalSize&quot;:{&quot;size1&quot;:51.0},&quot;minSize&quot;:{&quot;size1&quot;:45.0},&quot;maxSize&quot;:{&quot;size1&quot;:70.8},&quot;edge&quot;:{&quot;left&quot;:true,&quot;top&quot;:false,&quot;right&quot;:true,&quot;bottom&quot;:true},&quot;subLayout&quot;:[{&quot;direction&quot;:0,&quot;horizontalAlign&quot;:0,&quot;verticalAlign&quot;:0,&quot;type&quot;:1,&quot;diagramDirection&quot;:0,&quot;canSetOverLayout&quot;:1,&quot;isOverLayout&quot;:0,&quot;margin&quot;:{&quot;left&quot;:1.703,&quot;top&quot;:0.026,&quot;right&quot;:1.673,&quot;bottom&quot;:0.88},&quot;marginOverLayout&quot;:{&quot;left&quot;:0.0,&quot;top&quot;:0.026,&quot;right&quot;:0.0,&quot;bottom&quot;:0.88},&quot;edge&quot;:{&quot;left&quot;:true,&quot;top&quot;:false,&quot;right&quot;:true,&quot;bottom&quot;:false}},{&quot;direction&quot;:0,&quot;horizontalAlign&quot;:0,&quot;verticalAlign&quot;:0,&quot;type&quot;:0,&quot;diagramDirection&quot;:0,&quot;canSetOverLayout&quot;:0,&quot;isOverLayout&quot;:0,&quot;margin&quot;:{&quot;left&quot;:1.681,&quot;top&quot;:0.026,&quot;right&quot;:1.695,&quot;bottom&quot;:2.887},&quot;edge&quot;:{&quot;left&quot;:true,&quot;top&quot;:false,&quot;right&quot;:true,&quot;bottom&quot;:true}}]}]}"/>
  <p:tag name="KSO_WM_SLIDE_CAN_ADD_NAVIGATION" val="1"/>
  <p:tag name="KSO_WM_SLIDE_BACKGROUND" val="[&quot;general&quot;]"/>
  <p:tag name="KSO_WM_SLIDE_RATIO" val="1.777778"/>
  <p:tag name="KSO_WM_TEMPLATE_MASTER_TYPE" val="0"/>
  <p:tag name="KSO_WM_TEMPLATE_COLOR_TYPE" val="1"/>
</p:tagLst>
</file>

<file path=ppt/tags/tag11.xml><?xml version="1.0" encoding="utf-8"?>
<p:tagLst xmlns:p="http://schemas.openxmlformats.org/presentationml/2006/main">
  <p:tag name="KSO_WM_UNIT_TABLE_BEAUTIFY" val="smartTable{eba39499-52ad-4f99-b5a9-4ce0d35ea0a0}"/>
</p:tagLst>
</file>

<file path=ppt/tags/tag12.xml><?xml version="1.0" encoding="utf-8"?>
<p:tagLst xmlns:p="http://schemas.openxmlformats.org/presentationml/2006/main">
  <p:tag name="ISLIDE.GUIDESSETTING" val="{&quot;Id&quot;:&quot;b0d58518-6092-437a-9c58-fd99f8f035c9&quot;,&quot;Name&quot;:null,&quot;Kind&quot;:&quot;Custom&quot;,&quot;OldGuidesSetting&quot;:{&quot;HeaderHeight&quot;:0.0,&quot;FooterHeight&quot;:0.0,&quot;SideMargin&quot;:0.0,&quot;TopMargin&quot;:0.0,&quot;BottomMargin&quot;:0.0,&quot;IntervalMargin&quot;:0.0}}"/>
  <p:tag name="COMMONDATA" val="eyJoZGlkIjoiOWE1ZGYwMzFhYjA3NDAxOGRmNmVhZjliYjg4MjJiYTYifQ=="/>
</p:tagLst>
</file>

<file path=ppt/tags/tag2.xml><?xml version="1.0" encoding="utf-8"?>
<p:tagLst xmlns:p="http://schemas.openxmlformats.org/presentationml/2006/main">
  <p:tag name="KSO_WM_UNIT_VALUE" val="1904*1133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1_1"/>
  <p:tag name="KSO_WM_UNIT_ID" val="diagram20200421_1*h_d*1_1"/>
  <p:tag name="KSO_WM_TEMPLATE_CATEGORY" val="diagram"/>
  <p:tag name="KSO_WM_TEMPLATE_INDEX" val="20200421"/>
  <p:tag name="KSO_WM_UNIT_LAYERLEVEL" val="1_1"/>
  <p:tag name="KSO_WM_TAG_VERSION" val="1.0"/>
  <p:tag name="KSO_WM_BEAUTIFY_FLAG" val="#wm#"/>
  <p:tag name="KSO_WM_UNIT_PLACING_PICTURE_INFO" val="{&quot;full_picture&quot;:false,&quot;last_crop_picture&quot;:&quot;1-1&quot;,&quot;selected&quot;:&quot;1-1&quot;}"/>
  <p:tag name="KSO_WM_UNIT_BLOCK" val="0"/>
  <p:tag name="KSO_WM_UNIT_PLACING_PICTURE" val="43635.6299736574"/>
  <p:tag name="KSO_WM_UNIT_DEFAULT_FONT" val="0;0;0"/>
</p:tagLst>
</file>

<file path=ppt/tags/tag3.xml><?xml version="1.0" encoding="utf-8"?>
<p:tagLst xmlns:p="http://schemas.openxmlformats.org/presentationml/2006/main">
  <p:tag name="KSO_WM_UNIT_ISCONTENTSTITLE" val="0"/>
  <p:tag name="KSO_WM_UNIT_PRESET_TEXT" val="输入大标题"/>
  <p:tag name="KSO_WM_UNIT_NOCLEAR" val="0"/>
  <p:tag name="KSO_WM_UNIT_SHOW_EDIT_AREA_INDICATION" val="1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421_1*a*1"/>
  <p:tag name="KSO_WM_TEMPLATE_CATEGORY" val="diagram"/>
  <p:tag name="KSO_WM_TEMPLATE_INDEX" val="20200421"/>
  <p:tag name="KSO_WM_UNIT_LAYERLEVEL" val="1"/>
  <p:tag name="KSO_WM_TAG_VERSION" val="1.0"/>
  <p:tag name="KSO_WM_BEAUTIFY_FLAG" val="#wm#"/>
  <p:tag name="KSO_WM_UNIT_DEFAULT_FONT" val="0;0;0"/>
  <p:tag name="KSO_WM_UNIT_BLOCK" val="0"/>
</p:tagLst>
</file>

<file path=ppt/tags/tag4.xml><?xml version="1.0" encoding="utf-8"?>
<p:tagLst xmlns:p="http://schemas.openxmlformats.org/presentationml/2006/main">
  <p:tag name="KSO_WM_SLIDE_ID" val="diagram20200421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200421"/>
  <p:tag name="KSO_WM_SLIDE_LAYOUT" val="a_f_h"/>
  <p:tag name="KSO_WM_SLIDE_LAYOUT_CNT" val="1_1_2"/>
  <p:tag name="KSO_WM_SLIDE_LAYOUT_INFO" val="{&quot;direction&quot;:1,&quot;horizontalAlign&quot;:-1,&quot;verticalAlign&quot;:-1,&quot;type&quot;:1,&quot;diagramDirection&quot;:0,&quot;canSetOverLayout&quot;:0,&quot;isOverLayout&quot;:0,&quot;normalSize&quot;:{&quot;size1&quot;:33.6},&quot;minSize&quot;:{&quot;size1&quot;:33.6},&quot;maxSize&quot;:{&quot;size1&quot;:33.6},&quot;backgroundInfo&quot;:[{&quot;type&quot;:&quot;general&quot;,&quot;left&quot;:0.0,&quot;top&quot;:0.0,&quot;right&quot;:0.0,&quot;bottom&quot;:0.0}],&quot;subLayout&quot;:[{&quot;direction&quot;:0,&quot;horizontalAlign&quot;:2,&quot;verticalAlign&quot;:1,&quot;type&quot;:1,&quot;diagramDirection&quot;:0,&quot;canSetOverLayout&quot;:1,&quot;isOverLayout&quot;:1,&quot;margin&quot;:{&quot;left&quot;:1.73,&quot;top&quot;:1.73,&quot;right&quot;:0.026,&quot;bottom&quot;:1.73},&quot;marginOverLayout&quot;:{&quot;left&quot;:0.0,&quot;top&quot;:0.0,&quot;right&quot;:0.026,&quot;bottom&quot;:0.0}},{&quot;direction&quot;:1,&quot;horizontalAlign&quot;:-1,&quot;verticalAlign&quot;:-1,&quot;type&quot;:0,&quot;diagramDirection&quot;:0,&quot;canSetOverLayout&quot;:0,&quot;isOverLayout&quot;:0,&quot;normalSize&quot;:{&quot;size1&quot;:49.3},&quot;minSize&quot;:{&quot;size1&quot;:49.3},&quot;maxSize&quot;:{&quot;size1&quot;:49.3},&quot;subLayout&quot;:[{&quot;direction&quot;:0,&quot;horizontalAlign&quot;:1,&quot;verticalAlign&quot;:1,&quot;type&quot;:0,&quot;diagramDirection&quot;:0,&quot;canSetOverLayout&quot;:0,&quot;isOverLayout&quot;:0,&quot;margin&quot;:{&quot;left&quot;:1.85,&quot;top&quot;:2.76,&quot;right&quot;:1.85,&quot;bottom&quot;:2.76}},{&quot;direction&quot;:0,&quot;horizontalAlign&quot;:0,&quot;verticalAlign&quot;:1,&quot;type&quot;:1,&quot;diagramDirection&quot;:0,&quot;canSetOverLayout&quot;:1,&quot;isOverLayout&quot;:1,&quot;margin&quot;:{&quot;left&quot;:0.026,&quot;top&quot;:1.73,&quot;right&quot;:1.73,&quot;bottom&quot;:1.73},&quot;marginOverLayout&quot;:{&quot;left&quot;:0.026,&quot;top&quot;:0.0,&quot;right&quot;:0.0,&quot;bottom&quot;:0.0}}]}]}"/>
  <p:tag name="KSO_WM_SLIDE_CAN_ADD_NAVIGATION" val="1"/>
  <p:tag name="KSO_WM_SLIDE_BACKGROUND" val="[&quot;general&quot;]"/>
  <p:tag name="KSO_WM_SLIDE_RATIO" val="1.777778"/>
</p:tagLst>
</file>

<file path=ppt/tags/tag5.xml><?xml version="1.0" encoding="utf-8"?>
<p:tagLst xmlns:p="http://schemas.openxmlformats.org/presentationml/2006/main">
  <p:tag name="KSO_WM_UNIT_VALUE" val="620*150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0319_1*d*1"/>
  <p:tag name="KSO_WM_TEMPLATE_CATEGORY" val="diagram"/>
  <p:tag name="KSO_WM_TEMPLATE_INDEX" val="20200319"/>
  <p:tag name="KSO_WM_UNIT_LAYERLEVEL" val="1"/>
  <p:tag name="KSO_WM_TAG_VERSION" val="1.0"/>
  <p:tag name="KSO_WM_BEAUTIFY_FLAG" val="#wm#"/>
  <p:tag name="KSO_WM_UNIT_BLOCK" val="0"/>
  <p:tag name="KSO_WM_UNIT_PLACING_PICTURE" val="43710.704386875"/>
  <p:tag name="KSO_WM_UNIT_PLACING_PICTURE_INFO" val="{&quot;code&quot;:&quot;ab[1]&quot;,&quot;full_picture&quot;:false,&quot;last_crop_picture&quot;:&quot;ab[1]&quot;,&quot;scheme&quot;:&quot;3-5&quot;,&quot;spacing&quot;:6}"/>
  <p:tag name="KSO_WM_UNIT_SUPPORT_UNIT_TYPE" val="[&quot;d&quot;]"/>
  <p:tag name="KSO_WM_UNIT_PLACING_PICTURE_USER_VIEWPORT" val="{&quot;height&quot;:3516.9354330708661,&quot;width&quot;:8555.3606299212606}"/>
  <p:tag name="KSO_WM_UNIT_PLACING_PICTURE_USER_RELATIVERECTANGLE" val="{&quot;bottom&quot;:0,&quot;left&quot;:0,&quot;right&quot;:0,&quot;top&quot;:0}"/>
  <p:tag name="KSO_WM_UNIT_PLACING_PICTURE_COLLAGE_RELATIVERECTANGLE" val="{&quot;bottom&quot;:0,&quot;left&quot;:0,&quot;right&quot;:0,&quot;top&quot;:0}"/>
  <p:tag name="KSO_WM_UNIT_PLACING_PICTURE_COLLAGE_VIEWPORT" val="{&quot;height&quot;:3516.9354330708666,&quot;width&quot;:8555.3606299212624}"/>
</p:tagLst>
</file>

<file path=ppt/tags/tag6.xml><?xml version="1.0" encoding="utf-8"?>
<p:tagLst xmlns:p="http://schemas.openxmlformats.org/presentationml/2006/main">
  <p:tag name="KSO_WM_UNIT_VALUE" val="620*7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00319_1*d*2"/>
  <p:tag name="KSO_WM_TEMPLATE_CATEGORY" val="diagram"/>
  <p:tag name="KSO_WM_TEMPLATE_INDEX" val="20200319"/>
  <p:tag name="KSO_WM_UNIT_LAYERLEVEL" val="1"/>
  <p:tag name="KSO_WM_TAG_VERSION" val="1.0"/>
  <p:tag name="KSO_WM_BEAUTIFY_FLAG" val="#wm#"/>
  <p:tag name="KSO_WM_UNIT_BLOCK" val="0"/>
  <p:tag name="KSO_WM_UNIT_PLACING_PICTURE" val="43710.704386875"/>
  <p:tag name="KSO_WM_UNIT_PLACING_PICTURE_INFO" val="{&quot;code&quot;:&quot;ab[1]&quot;,&quot;full_picture&quot;:false,&quot;last_crop_picture&quot;:&quot;ab[1]&quot;,&quot;scheme&quot;:&quot;3-5&quot;,&quot;spacing&quot;:6}"/>
  <p:tag name="KSO_WM_UNIT_SUPPORT_UNIT_TYPE" val="[&quot;d&quot;]"/>
  <p:tag name="KSO_WM_UNIT_PLACING_PICTURE_USER_VIEWPORT" val="{&quot;height&quot;:3516.9354330708661,&quot;width&quot;:4187.6803149606303}"/>
  <p:tag name="KSO_WM_UNIT_PLACING_PICTURE_USER_RELATIVERECTANGLE" val="{&quot;bottom&quot;:0,&quot;left&quot;:0,&quot;right&quot;:0,&quot;top&quot;:0}"/>
  <p:tag name="KSO_WM_UNIT_PLACING_PICTURE_COLLAGE_RELATIVERECTANGLE" val="{&quot;bottom&quot;:0,&quot;left&quot;:0,&quot;right&quot;:0,&quot;top&quot;:0}"/>
  <p:tag name="KSO_WM_UNIT_PLACING_PICTURE_COLLAGE_VIEWPORT" val="{&quot;height&quot;:3516.9354330708666,&quot;width&quot;:4187.6803149606312}"/>
</p:tagLst>
</file>

<file path=ppt/tags/tag7.xml><?xml version="1.0" encoding="utf-8"?>
<p:tagLst xmlns:p="http://schemas.openxmlformats.org/presentationml/2006/main">
  <p:tag name="KSO_WM_UNIT_VALUE" val="620*7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3"/>
  <p:tag name="KSO_WM_UNIT_ID" val="diagram20200319_1*d*3"/>
  <p:tag name="KSO_WM_TEMPLATE_CATEGORY" val="diagram"/>
  <p:tag name="KSO_WM_TEMPLATE_INDEX" val="20200319"/>
  <p:tag name="KSO_WM_UNIT_LAYERLEVEL" val="1"/>
  <p:tag name="KSO_WM_TAG_VERSION" val="1.0"/>
  <p:tag name="KSO_WM_BEAUTIFY_FLAG" val="#wm#"/>
  <p:tag name="KSO_WM_UNIT_BLOCK" val="0"/>
  <p:tag name="KSO_WM_UNIT_PLACING_PICTURE" val="43710.704386875"/>
  <p:tag name="KSO_WM_UNIT_PLACING_PICTURE_INFO" val="{&quot;code&quot;:&quot;ab[1]&quot;,&quot;full_picture&quot;:false,&quot;last_crop_picture&quot;:&quot;ab[1]&quot;,&quot;scheme&quot;:&quot;3-5&quot;,&quot;spacing&quot;:6}"/>
  <p:tag name="KSO_WM_UNIT_SUPPORT_UNIT_TYPE" val="[&quot;d&quot;]"/>
  <p:tag name="KSO_WM_UNIT_PLACING_PICTURE_USER_VIEWPORT" val="{&quot;height&quot;:3516.9354330708661,&quot;width&quot;:4187.6803149606303}"/>
  <p:tag name="KSO_WM_UNIT_PLACING_PICTURE_USER_RELATIVERECTANGLE" val="{&quot;bottom&quot;:0,&quot;left&quot;:0,&quot;right&quot;:0,&quot;top&quot;:0}"/>
  <p:tag name="KSO_WM_UNIT_PLACING_PICTURE_COLLAGE_RELATIVERECTANGLE" val="{&quot;bottom&quot;:0,&quot;left&quot;:0,&quot;right&quot;:0,&quot;top&quot;:0}"/>
  <p:tag name="KSO_WM_UNIT_PLACING_PICTURE_COLLAGE_VIEWPORT" val="{&quot;height&quot;:3516.9354330708666,&quot;width&quot;:4187.6803149606312}"/>
</p:tagLst>
</file>

<file path=ppt/tags/tag8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18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9_1*f*1"/>
  <p:tag name="KSO_WM_TEMPLATE_CATEGORY" val="diagram"/>
  <p:tag name="KSO_WM_TEMPLATE_INDEX" val="20200319"/>
  <p:tag name="KSO_WM_UNIT_LAYERLEVEL" val="1"/>
  <p:tag name="KSO_WM_TAG_VERSION" val="1.0"/>
  <p:tag name="KSO_WM_BEAUTIFY_FLAG" val="#wm#"/>
  <p:tag name="KSO_WM_UNIT_DEFAULT_FONT" val="14;20;2"/>
  <p:tag name="KSO_WM_UNIT_BLOCK" val="0"/>
  <p:tag name="KSO_WM_UNIT_SUBTYPE" val="a"/>
</p:tagLst>
</file>

<file path=ppt/tags/tag9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SHOW_EDIT_AREA_INDICATION" val="1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9_1*a*1"/>
  <p:tag name="KSO_WM_TEMPLATE_CATEGORY" val="diagram"/>
  <p:tag name="KSO_WM_TEMPLATE_INDEX" val="20200319"/>
  <p:tag name="KSO_WM_UNIT_LAYERLEVEL" val="1"/>
  <p:tag name="KSO_WM_TAG_VERSION" val="1.0"/>
  <p:tag name="KSO_WM_BEAUTIFY_FLAG" val="#wm#"/>
  <p:tag name="KSO_WM_UNIT_DEFAULT_FONT" val="24;44;4"/>
  <p:tag name="KSO_WM_UNIT_BLOCK" val="1"/>
  <p:tag name="KSO_WM_UNIT_ISNUMDGMTITLE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3633</Words>
  <Application>WPS 文字</Application>
  <PresentationFormat>宽屏</PresentationFormat>
  <Paragraphs>718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101" baseType="lpstr">
      <vt:lpstr>Arial</vt:lpstr>
      <vt:lpstr>宋体</vt:lpstr>
      <vt:lpstr>Wingdings</vt:lpstr>
      <vt:lpstr>汉仪君黑-45简</vt:lpstr>
      <vt:lpstr>汉仪中黑KW</vt:lpstr>
      <vt:lpstr>汉仪大黑简</vt:lpstr>
      <vt:lpstr>微软雅黑</vt:lpstr>
      <vt:lpstr>汉仪旗黑</vt:lpstr>
      <vt:lpstr>Segoe UI</vt:lpstr>
      <vt:lpstr>苹方-简</vt:lpstr>
      <vt:lpstr>微软雅黑 Light</vt:lpstr>
      <vt:lpstr>宋体</vt:lpstr>
      <vt:lpstr>Arial Unicode MS</vt:lpstr>
      <vt:lpstr>Century Gothic</vt:lpstr>
      <vt:lpstr>汉仪书宋二KW</vt:lpstr>
      <vt:lpstr>Calibri</vt:lpstr>
      <vt:lpstr>Helvetica Neue</vt:lpstr>
      <vt:lpstr>微软雅黑</vt:lpstr>
      <vt:lpstr>Microsoft YaHei Light</vt:lpstr>
      <vt:lpstr>Helvetica Light</vt:lpstr>
      <vt:lpstr>Microsoft Yahei</vt:lpstr>
      <vt:lpstr>等线</vt:lpstr>
      <vt:lpstr>汉仪中等线KW</vt:lpstr>
      <vt:lpstr>汉仪君黑-45简</vt:lpstr>
      <vt:lpstr>Times New Roman</vt:lpstr>
      <vt:lpstr>Calibri Light</vt:lpstr>
      <vt:lpstr>Open Sans Extrabold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看到法律背后的问题（以股权激励制度为例）</vt:lpstr>
      <vt:lpstr>看到法律背后的问题（以股权激励制度为例）</vt:lpstr>
      <vt:lpstr>看到法律背后的问题（以股权激励制度为例）</vt:lpstr>
      <vt:lpstr>看到法律背后的问题（以股权激励制度为例）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知识管理</vt:lpstr>
      <vt:lpstr>迈门槛、跨门槛、建门槛</vt:lpstr>
      <vt:lpstr>PowerPoint 演示文稿</vt:lpstr>
      <vt:lpstr>我们每天的时间都花在哪里？哪些工作是重复性的工作？</vt:lpstr>
      <vt:lpstr>如何让每一次作业都成为我们下一次效率更高、质量更优的起点</vt:lpstr>
      <vt:lpstr>专业化一定是大量同质业务不断提炼后的结果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知识管理 让客户感受你的专业 让团队工作效率提升 本身就是法律服务产品，可以无限复制 其他人想超越并不那么容易</vt:lpstr>
      <vt:lpstr>事务性工作的清单化让效率提升，准确率有保证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罗为</dc:creator>
  <cp:lastModifiedBy>程阳.兰台</cp:lastModifiedBy>
  <cp:revision>40</cp:revision>
  <dcterms:created xsi:type="dcterms:W3CDTF">2022-10-28T04:51:46Z</dcterms:created>
  <dcterms:modified xsi:type="dcterms:W3CDTF">2022-10-28T04:51:46Z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39ED2E2D63341D0914CE59638E865B95</vt:lpwstr>
  </property>
  <property fmtid="{D5CDD505-2E9C-101B-9397-08002B2CF9AE}" pid="3" name="KSOProductBuildVer">
    <vt:lpwstr>2052-4.2.2.6882</vt:lpwstr>
  </property>
</Properties>
</file>